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  <p:sldMasterId id="2147483797" r:id="rId2"/>
    <p:sldMasterId id="2147483816" r:id="rId3"/>
    <p:sldMasterId id="2147483683" r:id="rId4"/>
    <p:sldMasterId id="2147483825" r:id="rId5"/>
  </p:sldMasterIdLst>
  <p:notesMasterIdLst>
    <p:notesMasterId r:id="rId7"/>
  </p:notesMasterIdLst>
  <p:handoutMasterIdLst>
    <p:handoutMasterId r:id="rId8"/>
  </p:handoutMasterIdLst>
  <p:sldIdLst>
    <p:sldId id="3687" r:id="rId6"/>
  </p:sldIdLst>
  <p:sldSz cx="12196763" cy="6858000"/>
  <p:notesSz cx="6858000" cy="9144000"/>
  <p:defaultTextStyle>
    <a:defPPr>
      <a:defRPr lang="en-US"/>
    </a:defPPr>
    <a:lvl1pPr marL="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7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1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57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196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3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67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13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9002F"/>
    <a:srgbClr val="C7000B"/>
    <a:srgbClr val="575756"/>
    <a:srgbClr val="4B4C4B"/>
    <a:srgbClr val="353530"/>
    <a:srgbClr val="4D4D4C"/>
    <a:srgbClr val="DD4654"/>
    <a:srgbClr val="FFFFFF"/>
    <a:srgbClr val="F3D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0" autoAdjust="0"/>
    <p:restoredTop sz="95467"/>
  </p:normalViewPr>
  <p:slideViewPr>
    <p:cSldViewPr snapToGrid="0" snapToObjects="1">
      <p:cViewPr varScale="1">
        <p:scale>
          <a:sx n="82" d="100"/>
          <a:sy n="82" d="100"/>
        </p:scale>
        <p:origin x="490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3104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391814-E516-4487-ADD8-90C160763402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9B1F0C-9A94-4157-BD4B-47561E352A97}">
      <dgm:prSet phldrT="[Text]" custT="1"/>
      <dgm:spPr/>
      <dgm:t>
        <a:bodyPr/>
        <a:lstStyle/>
        <a:p>
          <a:r>
            <a:rPr lang="en-US" sz="8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Advanced</a:t>
          </a:r>
          <a:r>
            <a:rPr lang="en-US" sz="800" b="1" kern="1200" dirty="0"/>
            <a:t> Comm. &amp; Sensing</a:t>
          </a:r>
        </a:p>
      </dgm:t>
    </dgm:pt>
    <dgm:pt modelId="{A9C33C8A-1E35-4F80-9C14-AA125607147E}" type="parTrans" cxnId="{C46B4977-7892-45D5-B374-97BBB36EA7B3}">
      <dgm:prSet/>
      <dgm:spPr/>
      <dgm:t>
        <a:bodyPr/>
        <a:lstStyle/>
        <a:p>
          <a:endParaRPr lang="en-US" sz="1100"/>
        </a:p>
      </dgm:t>
    </dgm:pt>
    <dgm:pt modelId="{8AD42F24-D37F-4552-BE88-04F4CA12DE5F}" type="sibTrans" cxnId="{C46B4977-7892-45D5-B374-97BBB36EA7B3}">
      <dgm:prSet custT="1"/>
      <dgm:spPr>
        <a:noFill/>
      </dgm:spPr>
      <dgm:t>
        <a:bodyPr/>
        <a:lstStyle/>
        <a:p>
          <a:endParaRPr lang="en-US" sz="2000" dirty="0"/>
        </a:p>
      </dgm:t>
    </dgm:pt>
    <dgm:pt modelId="{9C0FD574-221D-4E8F-BAB5-FBA7751F082A}">
      <dgm:prSet phldrT="[Text]" custT="1"/>
      <dgm:spPr/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>
              <a:solidFill>
                <a:schemeClr val="bg1"/>
              </a:solidFill>
              <a:latin typeface="Arial" panose="020B0604020202020204"/>
              <a:ea typeface="+mn-ea"/>
              <a:cs typeface="+mn-cs"/>
            </a:rPr>
            <a:t>Collaborative Use Case Development</a:t>
          </a:r>
        </a:p>
      </dgm:t>
    </dgm:pt>
    <dgm:pt modelId="{C56F3E52-C366-4465-949B-00625D57253E}" type="parTrans" cxnId="{2E24FFAC-15B6-4B5E-B75C-7E0BF1F4CB3D}">
      <dgm:prSet/>
      <dgm:spPr/>
      <dgm:t>
        <a:bodyPr/>
        <a:lstStyle/>
        <a:p>
          <a:endParaRPr lang="en-US" sz="1100"/>
        </a:p>
      </dgm:t>
    </dgm:pt>
    <dgm:pt modelId="{9C8447BB-364C-4256-B344-96F185C0F51E}" type="sibTrans" cxnId="{2E24FFAC-15B6-4B5E-B75C-7E0BF1F4CB3D}">
      <dgm:prSet/>
      <dgm:spPr/>
      <dgm:t>
        <a:bodyPr/>
        <a:lstStyle/>
        <a:p>
          <a:endParaRPr lang="en-US" sz="1100"/>
        </a:p>
      </dgm:t>
    </dgm:pt>
    <dgm:pt modelId="{1FDFE6EA-D007-406B-8B06-7A0BE311DA1A}">
      <dgm:prSet phldrT="[Text]" custT="1"/>
      <dgm:spPr>
        <a:solidFill>
          <a:srgbClr val="06668C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AI-Native Solutions</a:t>
          </a:r>
        </a:p>
      </dgm:t>
    </dgm:pt>
    <dgm:pt modelId="{85110899-B189-4DC3-9CEE-10858181A07D}" type="parTrans" cxnId="{C73FEFAA-4E05-4098-ACC2-2C5298DB737F}">
      <dgm:prSet/>
      <dgm:spPr/>
      <dgm:t>
        <a:bodyPr/>
        <a:lstStyle/>
        <a:p>
          <a:endParaRPr lang="en-US" sz="1100"/>
        </a:p>
      </dgm:t>
    </dgm:pt>
    <dgm:pt modelId="{9943B677-121F-4EFF-8DE5-7028535ABFCA}" type="sibTrans" cxnId="{C73FEFAA-4E05-4098-ACC2-2C5298DB737F}">
      <dgm:prSet custT="1"/>
      <dgm:spPr>
        <a:noFill/>
      </dgm:spPr>
      <dgm:t>
        <a:bodyPr/>
        <a:lstStyle/>
        <a:p>
          <a:endParaRPr lang="en-US" sz="2000"/>
        </a:p>
      </dgm:t>
    </dgm:pt>
    <dgm:pt modelId="{132988D8-6649-4BCC-A644-609C1D31069F}">
      <dgm:prSet phldrT="[Text]" custT="1"/>
      <dgm:spPr/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Cyber-Physical Systems </a:t>
          </a:r>
        </a:p>
      </dgm:t>
    </dgm:pt>
    <dgm:pt modelId="{6EE3D875-DE2C-41F2-8E37-97E797F32AAA}" type="parTrans" cxnId="{9659CE0D-7E61-4AA6-A6F8-09D73EC75BD9}">
      <dgm:prSet/>
      <dgm:spPr/>
      <dgm:t>
        <a:bodyPr/>
        <a:lstStyle/>
        <a:p>
          <a:endParaRPr lang="en-US" sz="1100"/>
        </a:p>
      </dgm:t>
    </dgm:pt>
    <dgm:pt modelId="{34480FFA-CDAA-45B2-945A-4D0BBBF7C5B7}" type="sibTrans" cxnId="{9659CE0D-7E61-4AA6-A6F8-09D73EC75BD9}">
      <dgm:prSet/>
      <dgm:spPr/>
      <dgm:t>
        <a:bodyPr/>
        <a:lstStyle/>
        <a:p>
          <a:endParaRPr lang="en-US" sz="1100"/>
        </a:p>
      </dgm:t>
    </dgm:pt>
    <dgm:pt modelId="{7E4DCEF5-A7BA-4DB2-BEDB-33F7BBD355DC}">
      <dgm:prSet phldrT="[Text]" custT="1"/>
      <dgm:spPr>
        <a:solidFill>
          <a:srgbClr val="06668C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Digital Twins &amp; Real-Time Monitoring</a:t>
          </a:r>
        </a:p>
      </dgm:t>
    </dgm:pt>
    <dgm:pt modelId="{C309D26F-90E4-4D5F-853E-B8ED132071CA}" type="parTrans" cxnId="{1AF00489-90A1-4C13-92A0-71AA64CA55C9}">
      <dgm:prSet/>
      <dgm:spPr/>
      <dgm:t>
        <a:bodyPr/>
        <a:lstStyle/>
        <a:p>
          <a:endParaRPr lang="en-US" sz="1100"/>
        </a:p>
      </dgm:t>
    </dgm:pt>
    <dgm:pt modelId="{51785A29-C10F-4422-B846-7E6D79344BB2}" type="sibTrans" cxnId="{1AF00489-90A1-4C13-92A0-71AA64CA55C9}">
      <dgm:prSet custT="1"/>
      <dgm:spPr>
        <a:noFill/>
      </dgm:spPr>
      <dgm:t>
        <a:bodyPr/>
        <a:lstStyle/>
        <a:p>
          <a:endParaRPr lang="en-US" sz="2000"/>
        </a:p>
      </dgm:t>
    </dgm:pt>
    <dgm:pt modelId="{2FFF3E77-3BF0-48DA-9268-731018AA0488}">
      <dgm:prSet phldrT="[Text]" custT="1"/>
      <dgm:spPr/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Fleet Robotics Comm</a:t>
          </a:r>
        </a:p>
      </dgm:t>
    </dgm:pt>
    <dgm:pt modelId="{B388A843-ACFC-4DA2-BC09-FD5492158496}" type="parTrans" cxnId="{367401EC-A14D-40B9-896F-FA93A5054778}">
      <dgm:prSet/>
      <dgm:spPr/>
      <dgm:t>
        <a:bodyPr/>
        <a:lstStyle/>
        <a:p>
          <a:endParaRPr lang="en-US" sz="1100"/>
        </a:p>
      </dgm:t>
    </dgm:pt>
    <dgm:pt modelId="{4D964F03-31D1-4F44-A60C-6D4BB6F84564}" type="sibTrans" cxnId="{367401EC-A14D-40B9-896F-FA93A5054778}">
      <dgm:prSet/>
      <dgm:spPr/>
      <dgm:t>
        <a:bodyPr/>
        <a:lstStyle/>
        <a:p>
          <a:endParaRPr lang="en-US" sz="1100"/>
        </a:p>
      </dgm:t>
    </dgm:pt>
    <dgm:pt modelId="{257F86F4-96A5-41B0-8007-0D058A216D0D}" type="pres">
      <dgm:prSet presAssocID="{6C391814-E516-4487-ADD8-90C160763402}" presName="Name0" presStyleCnt="0">
        <dgm:presLayoutVars>
          <dgm:chMax/>
          <dgm:chPref/>
          <dgm:dir/>
          <dgm:animLvl val="lvl"/>
        </dgm:presLayoutVars>
      </dgm:prSet>
      <dgm:spPr/>
    </dgm:pt>
    <dgm:pt modelId="{390837F8-B58E-4F09-A989-3BA660D0AC1D}" type="pres">
      <dgm:prSet presAssocID="{209B1F0C-9A94-4157-BD4B-47561E352A97}" presName="composite" presStyleCnt="0"/>
      <dgm:spPr/>
    </dgm:pt>
    <dgm:pt modelId="{72CC877B-9C40-4B58-93A1-9A91931DC476}" type="pres">
      <dgm:prSet presAssocID="{209B1F0C-9A94-4157-BD4B-47561E352A97}" presName="Parent1" presStyleLbl="node1" presStyleIdx="0" presStyleCnt="6" custScaleX="125084" custScaleY="96966" custLinFactNeighborX="-5985" custLinFactNeighborY="4039">
        <dgm:presLayoutVars>
          <dgm:chMax val="1"/>
          <dgm:chPref val="1"/>
          <dgm:bulletEnabled val="1"/>
        </dgm:presLayoutVars>
      </dgm:prSet>
      <dgm:spPr/>
    </dgm:pt>
    <dgm:pt modelId="{3BDDB354-4AD9-4DB2-91A6-5EBD1E5714E5}" type="pres">
      <dgm:prSet presAssocID="{209B1F0C-9A94-4157-BD4B-47561E352A97}" presName="Childtext1" presStyleLbl="revTx" presStyleIdx="0" presStyleCnt="3" custScaleX="91196" custLinFactX="-94158" custLinFactNeighborX="-100000" custLinFactNeighborY="9681">
        <dgm:presLayoutVars>
          <dgm:chMax val="0"/>
          <dgm:chPref val="0"/>
          <dgm:bulletEnabled val="1"/>
        </dgm:presLayoutVars>
      </dgm:prSet>
      <dgm:spPr/>
    </dgm:pt>
    <dgm:pt modelId="{8B50C616-A182-44C8-814A-415917CC2D7C}" type="pres">
      <dgm:prSet presAssocID="{209B1F0C-9A94-4157-BD4B-47561E352A97}" presName="BalanceSpacing" presStyleCnt="0"/>
      <dgm:spPr/>
    </dgm:pt>
    <dgm:pt modelId="{B0E85546-1D8A-424A-9D5E-B29EE5CD0593}" type="pres">
      <dgm:prSet presAssocID="{209B1F0C-9A94-4157-BD4B-47561E352A97}" presName="BalanceSpacing1" presStyleCnt="0"/>
      <dgm:spPr/>
    </dgm:pt>
    <dgm:pt modelId="{7AE57A98-8838-496C-83E0-10F77B610F62}" type="pres">
      <dgm:prSet presAssocID="{8AD42F24-D37F-4552-BE88-04F4CA12DE5F}" presName="Accent1Text" presStyleLbl="node1" presStyleIdx="1" presStyleCnt="6" custScaleX="111149" custScaleY="94340" custLinFactNeighborX="-27044" custLinFactNeighborY="4275"/>
      <dgm:spPr/>
    </dgm:pt>
    <dgm:pt modelId="{71F1CA92-5C6D-470B-B8D7-8534722D5C20}" type="pres">
      <dgm:prSet presAssocID="{8AD42F24-D37F-4552-BE88-04F4CA12DE5F}" presName="spaceBetweenRectangles" presStyleCnt="0"/>
      <dgm:spPr/>
    </dgm:pt>
    <dgm:pt modelId="{70328F5C-D517-43CA-9D7D-9A358B9A05F5}" type="pres">
      <dgm:prSet presAssocID="{1FDFE6EA-D007-406B-8B06-7A0BE311DA1A}" presName="composite" presStyleCnt="0"/>
      <dgm:spPr/>
    </dgm:pt>
    <dgm:pt modelId="{D8A46241-243F-42C3-B778-CCA269887D1B}" type="pres">
      <dgm:prSet presAssocID="{1FDFE6EA-D007-406B-8B06-7A0BE311DA1A}" presName="Parent1" presStyleLbl="node1" presStyleIdx="2" presStyleCnt="6" custScaleX="120413" custLinFactNeighborX="-15921" custLinFactNeighborY="1385">
        <dgm:presLayoutVars>
          <dgm:chMax val="1"/>
          <dgm:chPref val="1"/>
          <dgm:bulletEnabled val="1"/>
        </dgm:presLayoutVars>
      </dgm:prSet>
      <dgm:spPr>
        <a:xfrm rot="5400000">
          <a:off x="2231027" y="1027751"/>
          <a:ext cx="1166370" cy="1296120"/>
        </a:xfrm>
        <a:prstGeom prst="hexagon">
          <a:avLst>
            <a:gd name="adj" fmla="val 25000"/>
            <a:gd name="vf" fmla="val 115470"/>
          </a:avLst>
        </a:prstGeom>
      </dgm:spPr>
    </dgm:pt>
    <dgm:pt modelId="{6A430E9D-FCBC-4668-8BD8-7314EF05E00B}" type="pres">
      <dgm:prSet presAssocID="{1FDFE6EA-D007-406B-8B06-7A0BE311DA1A}" presName="Childtext1" presStyleLbl="revTx" presStyleIdx="1" presStyleCnt="3" custScaleX="67089" custLinFactY="38269" custLinFactNeighborX="33063" custLinFactNeighborY="100000">
        <dgm:presLayoutVars>
          <dgm:chMax val="0"/>
          <dgm:chPref val="0"/>
          <dgm:bulletEnabled val="1"/>
        </dgm:presLayoutVars>
      </dgm:prSet>
      <dgm:spPr/>
    </dgm:pt>
    <dgm:pt modelId="{BDABB5D4-A51C-4A46-A23A-118E2FE4E58C}" type="pres">
      <dgm:prSet presAssocID="{1FDFE6EA-D007-406B-8B06-7A0BE311DA1A}" presName="BalanceSpacing" presStyleCnt="0"/>
      <dgm:spPr/>
    </dgm:pt>
    <dgm:pt modelId="{2B82B7F0-A3E7-4B7E-8A1D-55BEDD6BF298}" type="pres">
      <dgm:prSet presAssocID="{1FDFE6EA-D007-406B-8B06-7A0BE311DA1A}" presName="BalanceSpacing1" presStyleCnt="0"/>
      <dgm:spPr/>
    </dgm:pt>
    <dgm:pt modelId="{62091F86-060A-47B6-B937-CA0C260B7A74}" type="pres">
      <dgm:prSet presAssocID="{9943B677-121F-4EFF-8DE5-7028535ABFCA}" presName="Accent1Text" presStyleLbl="node1" presStyleIdx="3" presStyleCnt="6" custScaleX="103039" custScaleY="92501" custLinFactNeighborX="6346" custLinFactNeighborY="-3131"/>
      <dgm:spPr/>
    </dgm:pt>
    <dgm:pt modelId="{5359602E-7974-4A6B-A3DA-CDC167468D06}" type="pres">
      <dgm:prSet presAssocID="{9943B677-121F-4EFF-8DE5-7028535ABFCA}" presName="spaceBetweenRectangles" presStyleCnt="0"/>
      <dgm:spPr/>
    </dgm:pt>
    <dgm:pt modelId="{952BCE7D-8B0E-4404-8CD4-1435181B28EA}" type="pres">
      <dgm:prSet presAssocID="{7E4DCEF5-A7BA-4DB2-BEDB-33F7BBD355DC}" presName="composite" presStyleCnt="0"/>
      <dgm:spPr/>
    </dgm:pt>
    <dgm:pt modelId="{6D3CA88C-882F-4360-B1FB-AF031497BEE0}" type="pres">
      <dgm:prSet presAssocID="{7E4DCEF5-A7BA-4DB2-BEDB-33F7BBD355DC}" presName="Parent1" presStyleLbl="node1" presStyleIdx="4" presStyleCnt="6" custScaleX="146373" custScaleY="96526" custLinFactNeighborX="1485" custLinFactNeighborY="-4190">
        <dgm:presLayoutVars>
          <dgm:chMax val="1"/>
          <dgm:chPref val="1"/>
          <dgm:bulletEnabled val="1"/>
        </dgm:presLayoutVars>
      </dgm:prSet>
      <dgm:spPr>
        <a:xfrm rot="5400000">
          <a:off x="2974808" y="1938779"/>
          <a:ext cx="1232072" cy="1484548"/>
        </a:xfrm>
        <a:prstGeom prst="hexagon">
          <a:avLst>
            <a:gd name="adj" fmla="val 25000"/>
            <a:gd name="vf" fmla="val 115470"/>
          </a:avLst>
        </a:prstGeom>
      </dgm:spPr>
    </dgm:pt>
    <dgm:pt modelId="{683B53D8-64EE-4FDE-9DBB-78E587F25D4F}" type="pres">
      <dgm:prSet presAssocID="{7E4DCEF5-A7BA-4DB2-BEDB-33F7BBD355DC}" presName="Childtext1" presStyleLbl="revTx" presStyleIdx="2" presStyleCnt="3" custScaleX="77363" custScaleY="88912" custLinFactY="-42819" custLinFactNeighborX="-44386" custLinFactNeighborY="-100000">
        <dgm:presLayoutVars>
          <dgm:chMax val="0"/>
          <dgm:chPref val="0"/>
          <dgm:bulletEnabled val="1"/>
        </dgm:presLayoutVars>
      </dgm:prSet>
      <dgm:spPr/>
    </dgm:pt>
    <dgm:pt modelId="{9A58B845-DEEE-42B3-85ED-E12149DE214C}" type="pres">
      <dgm:prSet presAssocID="{7E4DCEF5-A7BA-4DB2-BEDB-33F7BBD355DC}" presName="BalanceSpacing" presStyleCnt="0"/>
      <dgm:spPr/>
    </dgm:pt>
    <dgm:pt modelId="{F7C42932-5A81-403B-929D-90F7370869DF}" type="pres">
      <dgm:prSet presAssocID="{7E4DCEF5-A7BA-4DB2-BEDB-33F7BBD355DC}" presName="BalanceSpacing1" presStyleCnt="0"/>
      <dgm:spPr/>
    </dgm:pt>
    <dgm:pt modelId="{183CB76B-994D-4B90-88B3-67A5DB1ACB73}" type="pres">
      <dgm:prSet presAssocID="{51785A29-C10F-4422-B846-7E6D79344BB2}" presName="Accent1Text" presStyleLbl="node1" presStyleIdx="5" presStyleCnt="6" custScaleX="111715" custScaleY="92342" custLinFactNeighborX="-25068" custLinFactNeighborY="-2163"/>
      <dgm:spPr/>
    </dgm:pt>
  </dgm:ptLst>
  <dgm:cxnLst>
    <dgm:cxn modelId="{9659CE0D-7E61-4AA6-A6F8-09D73EC75BD9}" srcId="{1FDFE6EA-D007-406B-8B06-7A0BE311DA1A}" destId="{132988D8-6649-4BCC-A644-609C1D31069F}" srcOrd="0" destOrd="0" parTransId="{6EE3D875-DE2C-41F2-8E37-97E797F32AAA}" sibTransId="{34480FFA-CDAA-45B2-945A-4D0BBBF7C5B7}"/>
    <dgm:cxn modelId="{8C806411-ACEA-4449-A602-1429E911E1E3}" type="presOf" srcId="{209B1F0C-9A94-4157-BD4B-47561E352A97}" destId="{72CC877B-9C40-4B58-93A1-9A91931DC476}" srcOrd="0" destOrd="0" presId="urn:microsoft.com/office/officeart/2008/layout/AlternatingHexagons"/>
    <dgm:cxn modelId="{C63AC81D-65F4-4AC8-80B4-2BF95E0ACE62}" type="presOf" srcId="{132988D8-6649-4BCC-A644-609C1D31069F}" destId="{6A430E9D-FCBC-4668-8BD8-7314EF05E00B}" srcOrd="0" destOrd="0" presId="urn:microsoft.com/office/officeart/2008/layout/AlternatingHexagons"/>
    <dgm:cxn modelId="{09F55B62-3AE6-49E0-B53A-8B37FBD25C72}" type="presOf" srcId="{7E4DCEF5-A7BA-4DB2-BEDB-33F7BBD355DC}" destId="{6D3CA88C-882F-4360-B1FB-AF031497BEE0}" srcOrd="0" destOrd="0" presId="urn:microsoft.com/office/officeart/2008/layout/AlternatingHexagons"/>
    <dgm:cxn modelId="{CCDE8A66-8193-4F7A-B49D-57FB425940A3}" type="presOf" srcId="{51785A29-C10F-4422-B846-7E6D79344BB2}" destId="{183CB76B-994D-4B90-88B3-67A5DB1ACB73}" srcOrd="0" destOrd="0" presId="urn:microsoft.com/office/officeart/2008/layout/AlternatingHexagons"/>
    <dgm:cxn modelId="{C46B4977-7892-45D5-B374-97BBB36EA7B3}" srcId="{6C391814-E516-4487-ADD8-90C160763402}" destId="{209B1F0C-9A94-4157-BD4B-47561E352A97}" srcOrd="0" destOrd="0" parTransId="{A9C33C8A-1E35-4F80-9C14-AA125607147E}" sibTransId="{8AD42F24-D37F-4552-BE88-04F4CA12DE5F}"/>
    <dgm:cxn modelId="{34846E7A-6178-4B82-9821-49424808A9E6}" type="presOf" srcId="{6C391814-E516-4487-ADD8-90C160763402}" destId="{257F86F4-96A5-41B0-8007-0D058A216D0D}" srcOrd="0" destOrd="0" presId="urn:microsoft.com/office/officeart/2008/layout/AlternatingHexagons"/>
    <dgm:cxn modelId="{2BFFCE5A-5E89-407D-902F-F47D8183C516}" type="presOf" srcId="{1FDFE6EA-D007-406B-8B06-7A0BE311DA1A}" destId="{D8A46241-243F-42C3-B778-CCA269887D1B}" srcOrd="0" destOrd="0" presId="urn:microsoft.com/office/officeart/2008/layout/AlternatingHexagons"/>
    <dgm:cxn modelId="{1AF00489-90A1-4C13-92A0-71AA64CA55C9}" srcId="{6C391814-E516-4487-ADD8-90C160763402}" destId="{7E4DCEF5-A7BA-4DB2-BEDB-33F7BBD355DC}" srcOrd="2" destOrd="0" parTransId="{C309D26F-90E4-4D5F-853E-B8ED132071CA}" sibTransId="{51785A29-C10F-4422-B846-7E6D79344BB2}"/>
    <dgm:cxn modelId="{A610F78E-B7BA-47FE-82BF-79F4CB5EC3E6}" type="presOf" srcId="{8AD42F24-D37F-4552-BE88-04F4CA12DE5F}" destId="{7AE57A98-8838-496C-83E0-10F77B610F62}" srcOrd="0" destOrd="0" presId="urn:microsoft.com/office/officeart/2008/layout/AlternatingHexagons"/>
    <dgm:cxn modelId="{6E540D93-7BEA-45EE-9412-C5DB6912C4F7}" type="presOf" srcId="{2FFF3E77-3BF0-48DA-9268-731018AA0488}" destId="{683B53D8-64EE-4FDE-9DBB-78E587F25D4F}" srcOrd="0" destOrd="0" presId="urn:microsoft.com/office/officeart/2008/layout/AlternatingHexagons"/>
    <dgm:cxn modelId="{C73FEFAA-4E05-4098-ACC2-2C5298DB737F}" srcId="{6C391814-E516-4487-ADD8-90C160763402}" destId="{1FDFE6EA-D007-406B-8B06-7A0BE311DA1A}" srcOrd="1" destOrd="0" parTransId="{85110899-B189-4DC3-9CEE-10858181A07D}" sibTransId="{9943B677-121F-4EFF-8DE5-7028535ABFCA}"/>
    <dgm:cxn modelId="{A20A0CAC-AE64-44E4-ADA1-07C38B00DA8A}" type="presOf" srcId="{9C0FD574-221D-4E8F-BAB5-FBA7751F082A}" destId="{3BDDB354-4AD9-4DB2-91A6-5EBD1E5714E5}" srcOrd="0" destOrd="0" presId="urn:microsoft.com/office/officeart/2008/layout/AlternatingHexagons"/>
    <dgm:cxn modelId="{2E24FFAC-15B6-4B5E-B75C-7E0BF1F4CB3D}" srcId="{209B1F0C-9A94-4157-BD4B-47561E352A97}" destId="{9C0FD574-221D-4E8F-BAB5-FBA7751F082A}" srcOrd="0" destOrd="0" parTransId="{C56F3E52-C366-4465-949B-00625D57253E}" sibTransId="{9C8447BB-364C-4256-B344-96F185C0F51E}"/>
    <dgm:cxn modelId="{367401EC-A14D-40B9-896F-FA93A5054778}" srcId="{7E4DCEF5-A7BA-4DB2-BEDB-33F7BBD355DC}" destId="{2FFF3E77-3BF0-48DA-9268-731018AA0488}" srcOrd="0" destOrd="0" parTransId="{B388A843-ACFC-4DA2-BC09-FD5492158496}" sibTransId="{4D964F03-31D1-4F44-A60C-6D4BB6F84564}"/>
    <dgm:cxn modelId="{307031FD-534C-49A9-AF81-E3B9F4730D58}" type="presOf" srcId="{9943B677-121F-4EFF-8DE5-7028535ABFCA}" destId="{62091F86-060A-47B6-B937-CA0C260B7A74}" srcOrd="0" destOrd="0" presId="urn:microsoft.com/office/officeart/2008/layout/AlternatingHexagons"/>
    <dgm:cxn modelId="{ACC56F2A-9C3A-4DDB-9FB8-B015A8B846F6}" type="presParOf" srcId="{257F86F4-96A5-41B0-8007-0D058A216D0D}" destId="{390837F8-B58E-4F09-A989-3BA660D0AC1D}" srcOrd="0" destOrd="0" presId="urn:microsoft.com/office/officeart/2008/layout/AlternatingHexagons"/>
    <dgm:cxn modelId="{16591AC5-756D-43C4-9959-BAFBCEA41060}" type="presParOf" srcId="{390837F8-B58E-4F09-A989-3BA660D0AC1D}" destId="{72CC877B-9C40-4B58-93A1-9A91931DC476}" srcOrd="0" destOrd="0" presId="urn:microsoft.com/office/officeart/2008/layout/AlternatingHexagons"/>
    <dgm:cxn modelId="{C477F589-8814-4660-961A-A6EFDA882B66}" type="presParOf" srcId="{390837F8-B58E-4F09-A989-3BA660D0AC1D}" destId="{3BDDB354-4AD9-4DB2-91A6-5EBD1E5714E5}" srcOrd="1" destOrd="0" presId="urn:microsoft.com/office/officeart/2008/layout/AlternatingHexagons"/>
    <dgm:cxn modelId="{97586736-032D-4772-9A2E-9526C9803A86}" type="presParOf" srcId="{390837F8-B58E-4F09-A989-3BA660D0AC1D}" destId="{8B50C616-A182-44C8-814A-415917CC2D7C}" srcOrd="2" destOrd="0" presId="urn:microsoft.com/office/officeart/2008/layout/AlternatingHexagons"/>
    <dgm:cxn modelId="{0224BAC1-D2F3-4D28-AD56-B874C2C583B0}" type="presParOf" srcId="{390837F8-B58E-4F09-A989-3BA660D0AC1D}" destId="{B0E85546-1D8A-424A-9D5E-B29EE5CD0593}" srcOrd="3" destOrd="0" presId="urn:microsoft.com/office/officeart/2008/layout/AlternatingHexagons"/>
    <dgm:cxn modelId="{25695C74-87DB-4BA5-80F0-4F8ACB406268}" type="presParOf" srcId="{390837F8-B58E-4F09-A989-3BA660D0AC1D}" destId="{7AE57A98-8838-496C-83E0-10F77B610F62}" srcOrd="4" destOrd="0" presId="urn:microsoft.com/office/officeart/2008/layout/AlternatingHexagons"/>
    <dgm:cxn modelId="{19C63E56-C48F-43B1-80DA-9DF072A3A401}" type="presParOf" srcId="{257F86F4-96A5-41B0-8007-0D058A216D0D}" destId="{71F1CA92-5C6D-470B-B8D7-8534722D5C20}" srcOrd="1" destOrd="0" presId="urn:microsoft.com/office/officeart/2008/layout/AlternatingHexagons"/>
    <dgm:cxn modelId="{76317BFD-2FF0-4528-9596-AA699C08E3A6}" type="presParOf" srcId="{257F86F4-96A5-41B0-8007-0D058A216D0D}" destId="{70328F5C-D517-43CA-9D7D-9A358B9A05F5}" srcOrd="2" destOrd="0" presId="urn:microsoft.com/office/officeart/2008/layout/AlternatingHexagons"/>
    <dgm:cxn modelId="{4D2B8655-4C00-43F3-9B5E-BCF7360993FB}" type="presParOf" srcId="{70328F5C-D517-43CA-9D7D-9A358B9A05F5}" destId="{D8A46241-243F-42C3-B778-CCA269887D1B}" srcOrd="0" destOrd="0" presId="urn:microsoft.com/office/officeart/2008/layout/AlternatingHexagons"/>
    <dgm:cxn modelId="{564D489B-A6DA-4D78-A482-F02E4830789A}" type="presParOf" srcId="{70328F5C-D517-43CA-9D7D-9A358B9A05F5}" destId="{6A430E9D-FCBC-4668-8BD8-7314EF05E00B}" srcOrd="1" destOrd="0" presId="urn:microsoft.com/office/officeart/2008/layout/AlternatingHexagons"/>
    <dgm:cxn modelId="{D9E63814-ED89-4E2F-826E-89E0DD877FD7}" type="presParOf" srcId="{70328F5C-D517-43CA-9D7D-9A358B9A05F5}" destId="{BDABB5D4-A51C-4A46-A23A-118E2FE4E58C}" srcOrd="2" destOrd="0" presId="urn:microsoft.com/office/officeart/2008/layout/AlternatingHexagons"/>
    <dgm:cxn modelId="{73F0EC68-A662-4E37-A11C-668EDF727089}" type="presParOf" srcId="{70328F5C-D517-43CA-9D7D-9A358B9A05F5}" destId="{2B82B7F0-A3E7-4B7E-8A1D-55BEDD6BF298}" srcOrd="3" destOrd="0" presId="urn:microsoft.com/office/officeart/2008/layout/AlternatingHexagons"/>
    <dgm:cxn modelId="{81D685A2-947F-48DB-A8CC-10580AEE1033}" type="presParOf" srcId="{70328F5C-D517-43CA-9D7D-9A358B9A05F5}" destId="{62091F86-060A-47B6-B937-CA0C260B7A74}" srcOrd="4" destOrd="0" presId="urn:microsoft.com/office/officeart/2008/layout/AlternatingHexagons"/>
    <dgm:cxn modelId="{6F5FF103-78D9-4187-BA44-695613B3076A}" type="presParOf" srcId="{257F86F4-96A5-41B0-8007-0D058A216D0D}" destId="{5359602E-7974-4A6B-A3DA-CDC167468D06}" srcOrd="3" destOrd="0" presId="urn:microsoft.com/office/officeart/2008/layout/AlternatingHexagons"/>
    <dgm:cxn modelId="{566DAFAA-13F3-4E2F-A90C-553E69AAEDD3}" type="presParOf" srcId="{257F86F4-96A5-41B0-8007-0D058A216D0D}" destId="{952BCE7D-8B0E-4404-8CD4-1435181B28EA}" srcOrd="4" destOrd="0" presId="urn:microsoft.com/office/officeart/2008/layout/AlternatingHexagons"/>
    <dgm:cxn modelId="{284922CB-77DB-4792-B9F9-4EE9C6353F79}" type="presParOf" srcId="{952BCE7D-8B0E-4404-8CD4-1435181B28EA}" destId="{6D3CA88C-882F-4360-B1FB-AF031497BEE0}" srcOrd="0" destOrd="0" presId="urn:microsoft.com/office/officeart/2008/layout/AlternatingHexagons"/>
    <dgm:cxn modelId="{A7FBB73D-A586-418D-B309-0BCE4836BCCB}" type="presParOf" srcId="{952BCE7D-8B0E-4404-8CD4-1435181B28EA}" destId="{683B53D8-64EE-4FDE-9DBB-78E587F25D4F}" srcOrd="1" destOrd="0" presId="urn:microsoft.com/office/officeart/2008/layout/AlternatingHexagons"/>
    <dgm:cxn modelId="{40504457-312B-489B-8C33-EAF38E179336}" type="presParOf" srcId="{952BCE7D-8B0E-4404-8CD4-1435181B28EA}" destId="{9A58B845-DEEE-42B3-85ED-E12149DE214C}" srcOrd="2" destOrd="0" presId="urn:microsoft.com/office/officeart/2008/layout/AlternatingHexagons"/>
    <dgm:cxn modelId="{11165755-54E3-4E35-B4D5-1062C76F2662}" type="presParOf" srcId="{952BCE7D-8B0E-4404-8CD4-1435181B28EA}" destId="{F7C42932-5A81-403B-929D-90F7370869DF}" srcOrd="3" destOrd="0" presId="urn:microsoft.com/office/officeart/2008/layout/AlternatingHexagons"/>
    <dgm:cxn modelId="{03DD69B8-A2A6-49CA-89BB-9AA97D530542}" type="presParOf" srcId="{952BCE7D-8B0E-4404-8CD4-1435181B28EA}" destId="{183CB76B-994D-4B90-88B3-67A5DB1ACB7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CC877B-9C40-4B58-93A1-9A91931DC476}">
      <dsp:nvSpPr>
        <dsp:cNvPr id="0" name=""/>
        <dsp:cNvSpPr/>
      </dsp:nvSpPr>
      <dsp:spPr>
        <a:xfrm rot="5400000">
          <a:off x="1588993" y="-1594"/>
          <a:ext cx="754274" cy="84650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Advanced</a:t>
          </a:r>
          <a:r>
            <a:rPr lang="en-US" sz="800" b="1" kern="1200" dirty="0"/>
            <a:t> Comm. &amp; Sensing</a:t>
          </a:r>
        </a:p>
      </dsp:txBody>
      <dsp:txXfrm rot="-5400000">
        <a:off x="1683961" y="170235"/>
        <a:ext cx="564338" cy="502850"/>
      </dsp:txXfrm>
    </dsp:sp>
    <dsp:sp modelId="{3BDDB354-4AD9-4DB2-91A6-5EBD1E5714E5}">
      <dsp:nvSpPr>
        <dsp:cNvPr id="0" name=""/>
        <dsp:cNvSpPr/>
      </dsp:nvSpPr>
      <dsp:spPr>
        <a:xfrm>
          <a:off x="718256" y="202062"/>
          <a:ext cx="791680" cy="466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>
              <a:solidFill>
                <a:schemeClr val="bg1"/>
              </a:solidFill>
              <a:latin typeface="Arial" panose="020B0604020202020204"/>
              <a:ea typeface="+mn-ea"/>
              <a:cs typeface="+mn-cs"/>
            </a:rPr>
            <a:t>Collaborative Use Case Development</a:t>
          </a:r>
        </a:p>
      </dsp:txBody>
      <dsp:txXfrm>
        <a:off x="718256" y="202062"/>
        <a:ext cx="791680" cy="466725"/>
      </dsp:txXfrm>
    </dsp:sp>
    <dsp:sp modelId="{7AE57A98-8838-496C-83E0-10F77B610F62}">
      <dsp:nvSpPr>
        <dsp:cNvPr id="0" name=""/>
        <dsp:cNvSpPr/>
      </dsp:nvSpPr>
      <dsp:spPr>
        <a:xfrm rot="5400000">
          <a:off x="725797" y="47393"/>
          <a:ext cx="733847" cy="752202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 rot="-5400000">
        <a:off x="841987" y="178878"/>
        <a:ext cx="501468" cy="489231"/>
      </dsp:txXfrm>
    </dsp:sp>
    <dsp:sp modelId="{D8A46241-243F-42C3-B778-CCA269887D1B}">
      <dsp:nvSpPr>
        <dsp:cNvPr id="0" name=""/>
        <dsp:cNvSpPr/>
      </dsp:nvSpPr>
      <dsp:spPr>
        <a:xfrm rot="5400000">
          <a:off x="1143104" y="642026"/>
          <a:ext cx="777875" cy="814897"/>
        </a:xfrm>
        <a:prstGeom prst="hexagon">
          <a:avLst>
            <a:gd name="adj" fmla="val 25000"/>
            <a:gd name="vf" fmla="val 115470"/>
          </a:avLst>
        </a:prstGeom>
        <a:solidFill>
          <a:srgbClr val="06668C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AI-Native Solutions</a:t>
          </a:r>
        </a:p>
      </dsp:txBody>
      <dsp:txXfrm rot="-5400000">
        <a:off x="1260409" y="790183"/>
        <a:ext cx="543265" cy="518583"/>
      </dsp:txXfrm>
    </dsp:sp>
    <dsp:sp modelId="{6A430E9D-FCBC-4668-8BD8-7314EF05E00B}">
      <dsp:nvSpPr>
        <dsp:cNvPr id="0" name=""/>
        <dsp:cNvSpPr/>
      </dsp:nvSpPr>
      <dsp:spPr>
        <a:xfrm>
          <a:off x="849310" y="1450675"/>
          <a:ext cx="563618" cy="466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Cyber-Physical Systems </a:t>
          </a:r>
        </a:p>
      </dsp:txBody>
      <dsp:txXfrm>
        <a:off x="849310" y="1450675"/>
        <a:ext cx="563618" cy="466725"/>
      </dsp:txXfrm>
    </dsp:sp>
    <dsp:sp modelId="{62091F86-060A-47B6-B937-CA0C260B7A74}">
      <dsp:nvSpPr>
        <dsp:cNvPr id="0" name=""/>
        <dsp:cNvSpPr/>
      </dsp:nvSpPr>
      <dsp:spPr>
        <a:xfrm rot="5400000">
          <a:off x="2053855" y="665687"/>
          <a:ext cx="719542" cy="697318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-5400000">
        <a:off x="2179392" y="772647"/>
        <a:ext cx="468468" cy="483398"/>
      </dsp:txXfrm>
    </dsp:sp>
    <dsp:sp modelId="{6D3CA88C-882F-4360-B1FB-AF031497BEE0}">
      <dsp:nvSpPr>
        <dsp:cNvPr id="0" name=""/>
        <dsp:cNvSpPr/>
      </dsp:nvSpPr>
      <dsp:spPr>
        <a:xfrm rot="5400000">
          <a:off x="1641257" y="1171078"/>
          <a:ext cx="750852" cy="990582"/>
        </a:xfrm>
        <a:prstGeom prst="hexagon">
          <a:avLst>
            <a:gd name="adj" fmla="val 25000"/>
            <a:gd name="vf" fmla="val 115470"/>
          </a:avLst>
        </a:prstGeom>
        <a:solidFill>
          <a:srgbClr val="06668C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Digital Twins &amp; Real-Time Monitoring</a:t>
          </a:r>
        </a:p>
      </dsp:txBody>
      <dsp:txXfrm rot="-5400000">
        <a:off x="1686489" y="1416085"/>
        <a:ext cx="660388" cy="500568"/>
      </dsp:txXfrm>
    </dsp:sp>
    <dsp:sp modelId="{683B53D8-64EE-4FDE-9DBB-78E587F25D4F}">
      <dsp:nvSpPr>
        <dsp:cNvPr id="0" name=""/>
        <dsp:cNvSpPr/>
      </dsp:nvSpPr>
      <dsp:spPr>
        <a:xfrm>
          <a:off x="2078483" y="824902"/>
          <a:ext cx="671595" cy="414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Fleet Robotics Comm</a:t>
          </a:r>
        </a:p>
      </dsp:txBody>
      <dsp:txXfrm>
        <a:off x="2078483" y="824902"/>
        <a:ext cx="671595" cy="414974"/>
      </dsp:txXfrm>
    </dsp:sp>
    <dsp:sp modelId="{183CB76B-994D-4B90-88B3-67A5DB1ACB73}">
      <dsp:nvSpPr>
        <dsp:cNvPr id="0" name=""/>
        <dsp:cNvSpPr/>
      </dsp:nvSpPr>
      <dsp:spPr>
        <a:xfrm rot="5400000">
          <a:off x="746940" y="1304120"/>
          <a:ext cx="718306" cy="756033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-5400000">
        <a:off x="854082" y="1442702"/>
        <a:ext cx="504022" cy="4788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C198DB-AFBD-584A-8986-364FF2B03F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01315C-523F-A043-8029-B992149712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601424-70F4-1643-8E3A-557A0258D6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5BF48A-FF5C-8145-95A7-EE66A87C73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95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60A27-BF12-6744-9E93-932A0E34D8BB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26F3-4732-B74B-9C70-D0992466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32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5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304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957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60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26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913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566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21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Share with Ali-no 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EC3D96-65C0-004C-A834-E90E83ED4ED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6217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o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67"/>
          <a:stretch/>
        </p:blipFill>
        <p:spPr>
          <a:xfrm>
            <a:off x="0" y="0"/>
            <a:ext cx="12206140" cy="5594695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C6FADA1-64AC-754D-8189-CC7486A73A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7" name="L 形 6"/>
          <p:cNvSpPr/>
          <p:nvPr userDrawn="1"/>
        </p:nvSpPr>
        <p:spPr>
          <a:xfrm rot="5400000">
            <a:off x="7853942" y="2130562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6522800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08BA7CF-6D0E-3345-90BD-85C5AFAE5B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19495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lligen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04"/>
          <a:stretch/>
        </p:blipFill>
        <p:spPr>
          <a:xfrm>
            <a:off x="0" y="375"/>
            <a:ext cx="12197432" cy="5599236"/>
          </a:xfrm>
          <a:prstGeom prst="rect">
            <a:avLst/>
          </a:prstGeom>
        </p:spPr>
      </p:pic>
      <p:sp>
        <p:nvSpPr>
          <p:cNvPr id="18" name="L 形 17"/>
          <p:cNvSpPr/>
          <p:nvPr userDrawn="1"/>
        </p:nvSpPr>
        <p:spPr>
          <a:xfrm rot="5400000">
            <a:off x="5352597" y="2376386"/>
            <a:ext cx="744262" cy="762208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4181685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0C28CF6-72CE-7444-957F-92103ED405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BEE1CA6-ECDC-5D4C-AF96-D8818FE883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44873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ova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476"/>
          <a:stretch/>
        </p:blipFill>
        <p:spPr>
          <a:xfrm>
            <a:off x="0" y="374"/>
            <a:ext cx="12197432" cy="5590529"/>
          </a:xfrm>
          <a:prstGeom prst="rect">
            <a:avLst/>
          </a:prstGeom>
        </p:spPr>
      </p:pic>
      <p:sp>
        <p:nvSpPr>
          <p:cNvPr id="9" name="L 形 8"/>
          <p:cNvSpPr/>
          <p:nvPr userDrawn="1"/>
        </p:nvSpPr>
        <p:spPr>
          <a:xfrm rot="5400000">
            <a:off x="5945516" y="2323519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4913952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894DB30-FB81-8C43-84D2-D602CEBBFC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5547E01-69EF-354E-A3D7-2F57B5B164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9409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ce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02"/>
          <a:stretch/>
        </p:blipFill>
        <p:spPr>
          <a:xfrm>
            <a:off x="0" y="-74021"/>
            <a:ext cx="12197432" cy="5668718"/>
          </a:xfrm>
          <a:prstGeom prst="rect">
            <a:avLst/>
          </a:prstGeom>
        </p:spPr>
      </p:pic>
      <p:sp>
        <p:nvSpPr>
          <p:cNvPr id="8" name="L 形 7"/>
          <p:cNvSpPr/>
          <p:nvPr userDrawn="1"/>
        </p:nvSpPr>
        <p:spPr>
          <a:xfrm rot="5400000">
            <a:off x="7929967" y="1657555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6522800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25CFD13-9C9C-6F4D-9AC2-E2D74CD600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BE97340-3746-2843-A081-908ECE911D8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73707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599EA8-6349-3349-B5F3-BFB77398A869}"/>
              </a:ext>
            </a:extLst>
          </p:cNvPr>
          <p:cNvSpPr txBox="1"/>
          <p:nvPr userDrawn="1"/>
        </p:nvSpPr>
        <p:spPr>
          <a:xfrm>
            <a:off x="607486" y="1402064"/>
            <a:ext cx="3921034" cy="85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3664786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e6G: Cover">
    <p:bg>
      <p:bgPr>
        <a:solidFill>
          <a:srgbClr val="472C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4EC9568A-D6CD-1A44-A1C0-EB14500677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048"/>
            <a:ext cx="12196763" cy="6851904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2" hasCustomPrompt="1"/>
          </p:nvPr>
        </p:nvSpPr>
        <p:spPr>
          <a:xfrm>
            <a:off x="747639" y="5450101"/>
            <a:ext cx="4969594" cy="326704"/>
          </a:xfrm>
          <a:prstGeom prst="rect">
            <a:avLst/>
          </a:prstGeom>
          <a:noFill/>
          <a:effectLst>
            <a:softEdge rad="88900"/>
          </a:effectLst>
        </p:spPr>
        <p:txBody>
          <a:bodyPr lIns="144000" tIns="72000" rIns="144000" bIns="72000" anchor="ctr"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j-lt"/>
                <a:ea typeface="Open Sans" charset="0"/>
                <a:cs typeface="Open Sans" charset="0"/>
              </a:defRPr>
            </a:lvl1pPr>
          </a:lstStyle>
          <a:p>
            <a:pPr lvl="0"/>
            <a:r>
              <a:rPr lang="fr-FR" dirty="0" err="1"/>
              <a:t>Presenter</a:t>
            </a:r>
            <a:endParaRPr lang="en-GB" dirty="0"/>
          </a:p>
        </p:txBody>
      </p:sp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747639" y="2979074"/>
            <a:ext cx="10604349" cy="1242113"/>
          </a:xfrm>
          <a:prstGeom prst="rect">
            <a:avLst/>
          </a:prstGeom>
          <a:noFill/>
        </p:spPr>
        <p:txBody>
          <a:bodyPr lIns="144000" tIns="144000" rIns="144000" bIns="144000">
            <a:normAutofit/>
          </a:bodyPr>
          <a:lstStyle>
            <a:lvl1pPr marL="0" algn="l">
              <a:lnSpc>
                <a:spcPct val="100000"/>
              </a:lnSpc>
              <a:defRPr sz="2500" b="0" i="0" cap="all" baseline="0">
                <a:solidFill>
                  <a:schemeClr val="bg1"/>
                </a:solidFill>
                <a:latin typeface="+mj-lt"/>
                <a:ea typeface="Montserrat Medium" pitchFamily="2" charset="77"/>
                <a:cs typeface="Arial" panose="020B0604020202020204" pitchFamily="34" charset="0"/>
              </a:defRPr>
            </a:lvl1pPr>
          </a:lstStyle>
          <a:p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1" hasCustomPrompt="1"/>
          </p:nvPr>
        </p:nvSpPr>
        <p:spPr>
          <a:xfrm>
            <a:off x="747639" y="5824116"/>
            <a:ext cx="4969594" cy="320830"/>
          </a:xfrm>
          <a:prstGeom prst="rect">
            <a:avLst/>
          </a:prstGeom>
        </p:spPr>
        <p:txBody>
          <a:bodyPr lIns="144000" tIns="72000" rIns="144000" bIns="72000" anchor="ctr">
            <a:normAutofit/>
          </a:bodyPr>
          <a:lstStyle>
            <a:lvl1pPr marL="0" indent="0" algn="l">
              <a:buNone/>
              <a:defRPr sz="1200" b="0" i="1" baseline="0">
                <a:solidFill>
                  <a:schemeClr val="bg1"/>
                </a:solidFill>
                <a:latin typeface="+mj-lt"/>
                <a:ea typeface="Open Sans Light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Event, date, location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87E3DE-3535-FD40-8D1C-3EE499D7E1A3}"/>
              </a:ext>
            </a:extLst>
          </p:cNvPr>
          <p:cNvCxnSpPr/>
          <p:nvPr userDrawn="1"/>
        </p:nvCxnSpPr>
        <p:spPr>
          <a:xfrm>
            <a:off x="879576" y="5292968"/>
            <a:ext cx="19878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93592067-2844-9141-A72B-4835AA3131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419"/>
            <a:ext cx="4880711" cy="220864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000" y="6365135"/>
            <a:ext cx="2172461" cy="28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852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6G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7F3048ED-9669-3449-963B-6A6992D1E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953" y="1520826"/>
            <a:ext cx="10862284" cy="4608513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FFC000"/>
              </a:buClr>
              <a:buSzPct val="125000"/>
              <a:buFont typeface="Arial" panose="020B0604020202020204" pitchFamily="34" charset="0"/>
              <a:buChar char="•"/>
              <a:tabLst/>
              <a:defRPr sz="20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1pPr>
            <a:lvl2pPr marL="719138" indent="-190500">
              <a:spcBef>
                <a:spcPts val="1700"/>
              </a:spcBef>
              <a:buClr>
                <a:srgbClr val="FFC00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18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2pPr>
            <a:lvl3pPr marL="1143000" indent="-228600">
              <a:spcBef>
                <a:spcPts val="1700"/>
              </a:spcBef>
              <a:buClr>
                <a:srgbClr val="FFC000"/>
              </a:buClr>
              <a:buSzPct val="125000"/>
              <a:buFont typeface="Wingdings" pitchFamily="2" charset="2"/>
              <a:buChar char="§"/>
              <a:defRPr lang="fr-FR" sz="14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 dirty="0"/>
              <a:t>1st </a:t>
            </a:r>
            <a:r>
              <a:rPr lang="fr-FR" dirty="0" err="1"/>
              <a:t>level</a:t>
            </a:r>
            <a:r>
              <a:rPr lang="fr-FR" dirty="0"/>
              <a:t> </a:t>
            </a:r>
            <a:r>
              <a:rPr lang="fr-FR" dirty="0" err="1"/>
              <a:t>bullet</a:t>
            </a:r>
            <a:endParaRPr lang="fr-FR" dirty="0"/>
          </a:p>
          <a:p>
            <a:pPr lvl="1"/>
            <a:r>
              <a:rPr lang="fr-FR" dirty="0"/>
              <a:t>2nd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/>
              <a:t>3rd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B19DD571-10F9-B941-B333-47325A99BC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15510" y="6386293"/>
            <a:ext cx="451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  <a:latin typeface="+mj-lt"/>
                <a:ea typeface="Open Sans" charset="0"/>
                <a:cs typeface="Open Sans" charset="0"/>
              </a:defRPr>
            </a:lvl1pPr>
          </a:lstStyle>
          <a:p>
            <a:pPr algn="ctr"/>
            <a:fld id="{65948E48-1704-8A46-9190-E09A1DFCD82D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7" name="Segnaposto titolo 41">
            <a:extLst>
              <a:ext uri="{FF2B5EF4-FFF2-40B4-BE49-F238E27FC236}">
                <a16:creationId xmlns:a16="http://schemas.microsoft.com/office/drawing/2014/main" id="{9F9B9C2E-C87B-144D-984C-A9816FCA1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609" y="1"/>
            <a:ext cx="9098895" cy="1196511"/>
          </a:xfrm>
          <a:prstGeom prst="rect">
            <a:avLst/>
          </a:prstGeom>
          <a:noFill/>
        </p:spPr>
        <p:txBody>
          <a:bodyPr vert="horz" lIns="108000" tIns="45720" rIns="91440" bIns="45720" rtlCol="0" anchor="ctr">
            <a:noAutofit/>
          </a:bodyPr>
          <a:lstStyle/>
          <a:p>
            <a:r>
              <a:rPr lang="it-IT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338424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6G: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15EE0384-7868-9D48-A42C-686BF667287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62890" y="1532206"/>
            <a:ext cx="10895347" cy="461758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sz="18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 dirty="0" err="1"/>
              <a:t>Paragraph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A39958-0494-0641-A5E6-C303D0200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15510" y="6386293"/>
            <a:ext cx="451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  <a:latin typeface="+mj-lt"/>
                <a:ea typeface="Open Sans" charset="0"/>
                <a:cs typeface="Open Sans" charset="0"/>
              </a:defRPr>
            </a:lvl1pPr>
          </a:lstStyle>
          <a:p>
            <a:pPr algn="ctr"/>
            <a:fld id="{65948E48-1704-8A46-9190-E09A1DFCD82D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5" name="Segnaposto titolo 41">
            <a:extLst>
              <a:ext uri="{FF2B5EF4-FFF2-40B4-BE49-F238E27FC236}">
                <a16:creationId xmlns:a16="http://schemas.microsoft.com/office/drawing/2014/main" id="{0B632603-6D0C-0D4B-8216-D3FE6B5FC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609" y="1"/>
            <a:ext cx="9098895" cy="1196511"/>
          </a:xfrm>
          <a:prstGeom prst="rect">
            <a:avLst/>
          </a:prstGeom>
          <a:noFill/>
        </p:spPr>
        <p:txBody>
          <a:bodyPr vert="horz" lIns="108000" tIns="45720" rIns="91440" bIns="45720" rtlCol="0" anchor="ctr">
            <a:noAutofit/>
          </a:bodyPr>
          <a:lstStyle/>
          <a:p>
            <a:r>
              <a:rPr lang="it-IT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935182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525">
          <p15:clr>
            <a:srgbClr val="FBAE40"/>
          </p15:clr>
        </p15:guide>
        <p15:guide id="3" pos="143">
          <p15:clr>
            <a:srgbClr val="FBAE40"/>
          </p15:clr>
        </p15:guide>
        <p15:guide id="4" pos="751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6G: 1 column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495953" y="1525402"/>
            <a:ext cx="10862284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sz="2400" b="1" i="0" baseline="0">
                <a:solidFill>
                  <a:srgbClr val="FFC000"/>
                </a:solidFill>
                <a:latin typeface="+mj-lt"/>
                <a:ea typeface="Open Sans" charset="0"/>
                <a:cs typeface="Open Sans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 dirty="0"/>
              <a:t>SUBTITLE</a:t>
            </a:r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1BAE92A2-108A-3F47-861B-E2EB7E0DA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15510" y="6386293"/>
            <a:ext cx="451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  <a:latin typeface="+mj-lt"/>
                <a:ea typeface="Open Sans" charset="0"/>
                <a:cs typeface="Open Sans" charset="0"/>
              </a:defRPr>
            </a:lvl1pPr>
          </a:lstStyle>
          <a:p>
            <a:pPr algn="ctr"/>
            <a:fld id="{65948E48-1704-8A46-9190-E09A1DFCD82D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7" name="Segnaposto titolo 41">
            <a:extLst>
              <a:ext uri="{FF2B5EF4-FFF2-40B4-BE49-F238E27FC236}">
                <a16:creationId xmlns:a16="http://schemas.microsoft.com/office/drawing/2014/main" id="{02111387-A0C0-3C49-B81A-3902C9E08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609" y="1"/>
            <a:ext cx="9098895" cy="1196511"/>
          </a:xfrm>
          <a:prstGeom prst="rect">
            <a:avLst/>
          </a:prstGeom>
          <a:noFill/>
        </p:spPr>
        <p:txBody>
          <a:bodyPr vert="horz" lIns="108000" tIns="45720" rIns="91440" bIns="45720" rtlCol="0" anchor="ctr">
            <a:noAutofit/>
          </a:bodyPr>
          <a:lstStyle/>
          <a:p>
            <a:r>
              <a:rPr lang="it-IT" dirty="0"/>
              <a:t>SLIDE TITLE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887399FF-6EDF-804B-A1A7-BFC279CBD42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953" y="2187388"/>
            <a:ext cx="10862284" cy="3941950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FFC000"/>
              </a:buClr>
              <a:buSzPct val="125000"/>
              <a:buFont typeface="Arial" panose="020B0604020202020204" pitchFamily="34" charset="0"/>
              <a:buChar char="•"/>
              <a:tabLst/>
              <a:defRPr sz="20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1pPr>
            <a:lvl2pPr marL="719138" indent="-190500">
              <a:spcBef>
                <a:spcPts val="1700"/>
              </a:spcBef>
              <a:buClr>
                <a:srgbClr val="FFC00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18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2pPr>
            <a:lvl3pPr marL="1143000" indent="-228600">
              <a:spcBef>
                <a:spcPts val="1700"/>
              </a:spcBef>
              <a:buClr>
                <a:srgbClr val="FFC000"/>
              </a:buClr>
              <a:buSzPct val="125000"/>
              <a:buFont typeface="Wingdings" pitchFamily="2" charset="2"/>
              <a:buChar char="§"/>
              <a:defRPr lang="fr-FR" sz="14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 dirty="0"/>
              <a:t>1st </a:t>
            </a:r>
            <a:r>
              <a:rPr lang="fr-FR" dirty="0" err="1"/>
              <a:t>level</a:t>
            </a:r>
            <a:r>
              <a:rPr lang="fr-FR" dirty="0"/>
              <a:t> </a:t>
            </a:r>
            <a:r>
              <a:rPr lang="fr-FR" dirty="0" err="1"/>
              <a:t>bullet</a:t>
            </a:r>
            <a:endParaRPr lang="fr-FR" dirty="0"/>
          </a:p>
          <a:p>
            <a:pPr lvl="1"/>
            <a:r>
              <a:rPr lang="fr-FR" dirty="0"/>
              <a:t>2nd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/>
              <a:t>3rd </a:t>
            </a:r>
            <a:r>
              <a:rPr lang="fr-FR" dirty="0" err="1"/>
              <a:t>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854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6G: 1 paragraph + 2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462890" y="1532207"/>
            <a:ext cx="10895347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sz="18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 dirty="0" err="1"/>
              <a:t>Paragraph</a:t>
            </a:r>
            <a:endParaRPr lang="fr-FR" dirty="0"/>
          </a:p>
        </p:txBody>
      </p:sp>
      <p:sp>
        <p:nvSpPr>
          <p:cNvPr id="14" name="Segnaposto tabella 11">
            <a:extLst>
              <a:ext uri="{FF2B5EF4-FFF2-40B4-BE49-F238E27FC236}">
                <a16:creationId xmlns:a16="http://schemas.microsoft.com/office/drawing/2014/main" id="{2B6E60B8-5AED-B046-8508-27FDCDF00B5B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098382" y="2347904"/>
            <a:ext cx="5225963" cy="378708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65000"/>
                    <a:lumOff val="35000"/>
                  </a:schemeClr>
                </a:solidFill>
              </a:defRPr>
            </a:lvl1pPr>
          </a:lstStyle>
          <a:p>
            <a:endParaRPr lang="it-CH"/>
          </a:p>
        </p:txBody>
      </p:sp>
      <p:sp>
        <p:nvSpPr>
          <p:cNvPr id="15" name="Segnaposto tabella 11">
            <a:extLst>
              <a:ext uri="{FF2B5EF4-FFF2-40B4-BE49-F238E27FC236}">
                <a16:creationId xmlns:a16="http://schemas.microsoft.com/office/drawing/2014/main" id="{35949FA0-B415-5347-ABBF-D006C36F50CB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462890" y="2342256"/>
            <a:ext cx="5225963" cy="378708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65000"/>
                    <a:lumOff val="35000"/>
                  </a:schemeClr>
                </a:solidFill>
              </a:defRPr>
            </a:lvl1pPr>
          </a:lstStyle>
          <a:p>
            <a:endParaRPr lang="it-CH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B64F80B-E787-9D48-97DA-4E697D7C68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15510" y="6386293"/>
            <a:ext cx="451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  <a:latin typeface="+mj-lt"/>
                <a:ea typeface="Open Sans" charset="0"/>
                <a:cs typeface="Open Sans" charset="0"/>
              </a:defRPr>
            </a:lvl1pPr>
          </a:lstStyle>
          <a:p>
            <a:pPr algn="ctr"/>
            <a:fld id="{65948E48-1704-8A46-9190-E09A1DFCD82D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8" name="Segnaposto titolo 41">
            <a:extLst>
              <a:ext uri="{FF2B5EF4-FFF2-40B4-BE49-F238E27FC236}">
                <a16:creationId xmlns:a16="http://schemas.microsoft.com/office/drawing/2014/main" id="{80C0BC1F-2FF3-834A-B6E0-47E21316B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609" y="1"/>
            <a:ext cx="9098895" cy="1196511"/>
          </a:xfrm>
          <a:prstGeom prst="rect">
            <a:avLst/>
          </a:prstGeom>
          <a:noFill/>
        </p:spPr>
        <p:txBody>
          <a:bodyPr vert="horz" lIns="108000" tIns="45720" rIns="91440" bIns="45720" rtlCol="0" anchor="ctr">
            <a:noAutofit/>
          </a:bodyPr>
          <a:lstStyle/>
          <a:p>
            <a:r>
              <a:rPr lang="it-IT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256478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6G: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68AE77C9-5D69-784E-9707-B093BABF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15510" y="6386293"/>
            <a:ext cx="451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  <a:latin typeface="+mj-lt"/>
                <a:ea typeface="Open Sans" charset="0"/>
                <a:cs typeface="Open Sans" charset="0"/>
              </a:defRPr>
            </a:lvl1pPr>
          </a:lstStyle>
          <a:p>
            <a:pPr algn="ctr"/>
            <a:fld id="{65948E48-1704-8A46-9190-E09A1DFCD82D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7" name="Segnaposto titolo 41">
            <a:extLst>
              <a:ext uri="{FF2B5EF4-FFF2-40B4-BE49-F238E27FC236}">
                <a16:creationId xmlns:a16="http://schemas.microsoft.com/office/drawing/2014/main" id="{4F8162FB-026A-7047-81CB-BB576B08F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609" y="1"/>
            <a:ext cx="9098895" cy="1196511"/>
          </a:xfrm>
          <a:prstGeom prst="rect">
            <a:avLst/>
          </a:prstGeom>
          <a:noFill/>
        </p:spPr>
        <p:txBody>
          <a:bodyPr vert="horz" lIns="108000" tIns="45720" rIns="91440" bIns="45720" rtlCol="0" anchor="ctr">
            <a:noAutofit/>
          </a:bodyPr>
          <a:lstStyle/>
          <a:p>
            <a:r>
              <a:rPr lang="it-IT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854464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e6G: Section Cover"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66EAF9-2B19-A64A-9E8C-C3292D2915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3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096"/>
            <a:ext cx="12196763" cy="685190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699520" y="2584132"/>
            <a:ext cx="10797723" cy="1689737"/>
          </a:xfrm>
          <a:prstGeom prst="rect">
            <a:avLst/>
          </a:prstGeom>
          <a:noFill/>
          <a:ln>
            <a:noFill/>
          </a:ln>
        </p:spPr>
        <p:txBody>
          <a:bodyPr rIns="396000" bIns="7200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defRPr sz="3600" b="1" i="0" cap="all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SECTION TITLE </a:t>
            </a:r>
          </a:p>
        </p:txBody>
      </p:sp>
    </p:spTree>
    <p:extLst>
      <p:ext uri="{BB962C8B-B14F-4D97-AF65-F5344CB8AC3E}">
        <p14:creationId xmlns:p14="http://schemas.microsoft.com/office/powerpoint/2010/main" val="605951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6G: 2 columns +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495952" y="1520826"/>
            <a:ext cx="5210530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lang="fr-FR" sz="2400" b="1" i="0" kern="1200" baseline="0" dirty="0">
                <a:solidFill>
                  <a:srgbClr val="FFC000"/>
                </a:solidFill>
                <a:latin typeface="+mj-lt"/>
                <a:ea typeface="Open Sans" charset="0"/>
                <a:cs typeface="Open Sans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 dirty="0"/>
              <a:t>SUBTITLE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77B9C4F-99D3-D349-B47F-25293EA7C8D8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124513" y="1520826"/>
            <a:ext cx="5199831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lang="fr-FR" sz="2400" b="1" i="0" kern="1200" baseline="0" dirty="0">
                <a:solidFill>
                  <a:srgbClr val="FFC000"/>
                </a:solidFill>
                <a:latin typeface="+mj-lt"/>
                <a:ea typeface="Open Sans" charset="0"/>
                <a:cs typeface="Open Sans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 dirty="0"/>
              <a:t>SUBTITLE</a:t>
            </a:r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7AA63A86-300D-C84F-B1B3-DE442968F4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15510" y="6386293"/>
            <a:ext cx="451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  <a:latin typeface="+mj-lt"/>
                <a:ea typeface="Open Sans" charset="0"/>
                <a:cs typeface="Open Sans" charset="0"/>
              </a:defRPr>
            </a:lvl1pPr>
          </a:lstStyle>
          <a:p>
            <a:pPr algn="ctr"/>
            <a:fld id="{65948E48-1704-8A46-9190-E09A1DFCD82D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9" name="Segnaposto titolo 41">
            <a:extLst>
              <a:ext uri="{FF2B5EF4-FFF2-40B4-BE49-F238E27FC236}">
                <a16:creationId xmlns:a16="http://schemas.microsoft.com/office/drawing/2014/main" id="{0C7D08AA-8CAD-1B4D-A1B3-9E89A7ED2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609" y="1"/>
            <a:ext cx="9098895" cy="1196511"/>
          </a:xfrm>
          <a:prstGeom prst="rect">
            <a:avLst/>
          </a:prstGeom>
          <a:noFill/>
        </p:spPr>
        <p:txBody>
          <a:bodyPr vert="horz" lIns="108000" tIns="45720" rIns="91440" bIns="45720" rtlCol="0" anchor="ctr">
            <a:noAutofit/>
          </a:bodyPr>
          <a:lstStyle/>
          <a:p>
            <a:r>
              <a:rPr lang="it-IT" dirty="0"/>
              <a:t>SLIDE TITLE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E266A62A-1025-2047-987C-8254BF47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952" y="2250141"/>
            <a:ext cx="5210530" cy="3879197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FFC000"/>
              </a:buClr>
              <a:buSzPct val="125000"/>
              <a:buFont typeface="Arial" panose="020B0604020202020204" pitchFamily="34" charset="0"/>
              <a:buChar char="•"/>
              <a:tabLst/>
              <a:defRPr sz="20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1pPr>
            <a:lvl2pPr marL="719138" indent="-190500">
              <a:spcBef>
                <a:spcPts val="1700"/>
              </a:spcBef>
              <a:buClr>
                <a:srgbClr val="FFC00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18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2pPr>
            <a:lvl3pPr marL="1143000" indent="-228600">
              <a:spcBef>
                <a:spcPts val="1700"/>
              </a:spcBef>
              <a:buClr>
                <a:srgbClr val="FFC000"/>
              </a:buClr>
              <a:buSzPct val="125000"/>
              <a:buFont typeface="Wingdings" pitchFamily="2" charset="2"/>
              <a:buChar char="§"/>
              <a:defRPr lang="fr-FR" sz="14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 dirty="0"/>
              <a:t>1st </a:t>
            </a:r>
            <a:r>
              <a:rPr lang="fr-FR" dirty="0" err="1"/>
              <a:t>level</a:t>
            </a:r>
            <a:r>
              <a:rPr lang="fr-FR" dirty="0"/>
              <a:t> </a:t>
            </a:r>
            <a:r>
              <a:rPr lang="fr-FR" dirty="0" err="1"/>
              <a:t>bullet</a:t>
            </a:r>
            <a:endParaRPr lang="fr-FR" dirty="0"/>
          </a:p>
          <a:p>
            <a:pPr lvl="1"/>
            <a:r>
              <a:rPr lang="fr-FR" dirty="0"/>
              <a:t>2nd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/>
              <a:t>3rd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2434791D-4400-AE4C-9DE5-58FC4B263C0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8382" y="2250141"/>
            <a:ext cx="5210530" cy="3879197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FFC000"/>
              </a:buClr>
              <a:buSzPct val="125000"/>
              <a:buFont typeface="Arial" panose="020B0604020202020204" pitchFamily="34" charset="0"/>
              <a:buChar char="•"/>
              <a:tabLst/>
              <a:defRPr sz="20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1pPr>
            <a:lvl2pPr marL="719138" indent="-190500">
              <a:spcBef>
                <a:spcPts val="1700"/>
              </a:spcBef>
              <a:buClr>
                <a:srgbClr val="FFC00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18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2pPr>
            <a:lvl3pPr marL="1143000" indent="-228600">
              <a:spcBef>
                <a:spcPts val="1700"/>
              </a:spcBef>
              <a:buClr>
                <a:srgbClr val="FFC000"/>
              </a:buClr>
              <a:buSzPct val="125000"/>
              <a:buFont typeface="Wingdings" pitchFamily="2" charset="2"/>
              <a:buChar char="§"/>
              <a:defRPr lang="fr-FR" sz="14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 dirty="0"/>
              <a:t>1st </a:t>
            </a:r>
            <a:r>
              <a:rPr lang="fr-FR" dirty="0" err="1"/>
              <a:t>level</a:t>
            </a:r>
            <a:r>
              <a:rPr lang="fr-FR" dirty="0"/>
              <a:t> </a:t>
            </a:r>
            <a:r>
              <a:rPr lang="fr-FR" dirty="0" err="1"/>
              <a:t>bullet</a:t>
            </a:r>
            <a:endParaRPr lang="fr-FR" dirty="0"/>
          </a:p>
          <a:p>
            <a:pPr lvl="1"/>
            <a:r>
              <a:rPr lang="fr-FR" dirty="0"/>
              <a:t>2nd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/>
              <a:t>3rd </a:t>
            </a:r>
            <a:r>
              <a:rPr lang="fr-FR" dirty="0" err="1"/>
              <a:t>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0939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6G: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6881A8-7B7E-654D-8DE5-6AB0E79A7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15510" y="6386293"/>
            <a:ext cx="451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  <a:latin typeface="+mj-lt"/>
                <a:ea typeface="Open Sans" charset="0"/>
                <a:cs typeface="Open Sans" charset="0"/>
              </a:defRPr>
            </a:lvl1pPr>
          </a:lstStyle>
          <a:p>
            <a:pPr algn="ctr"/>
            <a:fld id="{65948E48-1704-8A46-9190-E09A1DFCD82D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7" name="Segnaposto titolo 41">
            <a:extLst>
              <a:ext uri="{FF2B5EF4-FFF2-40B4-BE49-F238E27FC236}">
                <a16:creationId xmlns:a16="http://schemas.microsoft.com/office/drawing/2014/main" id="{5C244642-2A52-D74B-BB8C-F938257F0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609" y="1"/>
            <a:ext cx="9098895" cy="1196511"/>
          </a:xfrm>
          <a:prstGeom prst="rect">
            <a:avLst/>
          </a:prstGeom>
          <a:noFill/>
        </p:spPr>
        <p:txBody>
          <a:bodyPr vert="horz" lIns="108000" tIns="45720" rIns="91440" bIns="45720" rtlCol="0" anchor="ctr">
            <a:noAutofit/>
          </a:bodyPr>
          <a:lstStyle/>
          <a:p>
            <a:r>
              <a:rPr lang="it-IT" dirty="0"/>
              <a:t>SLIDE TITLE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99F0F7A1-B912-AD45-AB21-BE9D51E27A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952" y="1613647"/>
            <a:ext cx="5210530" cy="4515691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FFC000"/>
              </a:buClr>
              <a:buSzPct val="125000"/>
              <a:buFont typeface="Arial" panose="020B0604020202020204" pitchFamily="34" charset="0"/>
              <a:buChar char="•"/>
              <a:tabLst/>
              <a:defRPr sz="20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1pPr>
            <a:lvl2pPr marL="719138" indent="-190500">
              <a:spcBef>
                <a:spcPts val="1700"/>
              </a:spcBef>
              <a:buClr>
                <a:srgbClr val="FFC00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18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2pPr>
            <a:lvl3pPr marL="1143000" indent="-228600">
              <a:spcBef>
                <a:spcPts val="1700"/>
              </a:spcBef>
              <a:buClr>
                <a:srgbClr val="FFC000"/>
              </a:buClr>
              <a:buSzPct val="125000"/>
              <a:buFont typeface="Wingdings" pitchFamily="2" charset="2"/>
              <a:buChar char="§"/>
              <a:defRPr lang="fr-FR" sz="14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 dirty="0"/>
              <a:t>1st </a:t>
            </a:r>
            <a:r>
              <a:rPr lang="fr-FR" dirty="0" err="1"/>
              <a:t>level</a:t>
            </a:r>
            <a:r>
              <a:rPr lang="fr-FR" dirty="0"/>
              <a:t> </a:t>
            </a:r>
            <a:r>
              <a:rPr lang="fr-FR" dirty="0" err="1"/>
              <a:t>bullet</a:t>
            </a:r>
            <a:endParaRPr lang="fr-FR" dirty="0"/>
          </a:p>
          <a:p>
            <a:pPr lvl="1"/>
            <a:r>
              <a:rPr lang="fr-FR" dirty="0"/>
              <a:t>2nd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/>
              <a:t>3rd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901D5F8-40D8-3C44-92BE-695513359A9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8382" y="1613647"/>
            <a:ext cx="5210530" cy="4515691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FFC000"/>
              </a:buClr>
              <a:buSzPct val="125000"/>
              <a:buFont typeface="Arial" panose="020B0604020202020204" pitchFamily="34" charset="0"/>
              <a:buChar char="•"/>
              <a:tabLst/>
              <a:defRPr sz="20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1pPr>
            <a:lvl2pPr marL="719138" indent="-190500">
              <a:spcBef>
                <a:spcPts val="1700"/>
              </a:spcBef>
              <a:buClr>
                <a:srgbClr val="FFC00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18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2pPr>
            <a:lvl3pPr marL="1143000" indent="-228600">
              <a:spcBef>
                <a:spcPts val="1700"/>
              </a:spcBef>
              <a:buClr>
                <a:srgbClr val="FFC000"/>
              </a:buClr>
              <a:buSzPct val="125000"/>
              <a:buFont typeface="Wingdings" pitchFamily="2" charset="2"/>
              <a:buChar char="§"/>
              <a:defRPr lang="fr-FR" sz="14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+mj-lt"/>
                <a:ea typeface="Open Sans" charset="0"/>
                <a:cs typeface="Open Sans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 dirty="0"/>
              <a:t>1st </a:t>
            </a:r>
            <a:r>
              <a:rPr lang="fr-FR" dirty="0" err="1"/>
              <a:t>level</a:t>
            </a:r>
            <a:r>
              <a:rPr lang="fr-FR" dirty="0"/>
              <a:t> </a:t>
            </a:r>
            <a:r>
              <a:rPr lang="fr-FR" dirty="0" err="1"/>
              <a:t>bullet</a:t>
            </a:r>
            <a:endParaRPr lang="fr-FR" dirty="0"/>
          </a:p>
          <a:p>
            <a:pPr lvl="1"/>
            <a:r>
              <a:rPr lang="fr-FR" dirty="0"/>
              <a:t>2nd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/>
              <a:t>3rd </a:t>
            </a:r>
            <a:r>
              <a:rPr lang="fr-FR" dirty="0" err="1"/>
              <a:t>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8837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95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e6G: End slide">
    <p:bg>
      <p:bgPr>
        <a:solidFill>
          <a:srgbClr val="472C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A53B23-4A20-A242-B3CA-BC0A0F8EF0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048"/>
            <a:ext cx="12196763" cy="6851904"/>
          </a:xfrm>
          <a:prstGeom prst="rect">
            <a:avLst/>
          </a:prstGeom>
        </p:spPr>
      </p:pic>
      <p:sp>
        <p:nvSpPr>
          <p:cNvPr id="3" name="ZoneTexte 2"/>
          <p:cNvSpPr txBox="1"/>
          <p:nvPr userDrawn="1"/>
        </p:nvSpPr>
        <p:spPr>
          <a:xfrm>
            <a:off x="2" y="3251238"/>
            <a:ext cx="12196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0" i="0" kern="1200" cap="all" baseline="0" dirty="0">
                <a:solidFill>
                  <a:schemeClr val="bg1"/>
                </a:solidFill>
                <a:latin typeface="+mj-lt"/>
                <a:ea typeface="Oswald" charset="0"/>
                <a:cs typeface="Oswald" charset="0"/>
              </a:rPr>
              <a:t>THANK YOU FOR YOUR Attention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5EFC1B-0A46-AF4E-9108-BC32EA6159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8026" y="80547"/>
            <a:ext cx="4880711" cy="22086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962" y="5401596"/>
            <a:ext cx="3184836" cy="41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1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9.emf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738613-2341-9046-8E35-A1048C744AF2}"/>
              </a:ext>
            </a:extLst>
          </p:cNvPr>
          <p:cNvSpPr/>
          <p:nvPr userDrawn="1"/>
        </p:nvSpPr>
        <p:spPr>
          <a:xfrm>
            <a:off x="0" y="5590903"/>
            <a:ext cx="12196763" cy="12670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4948CB-D146-5247-A1C4-675148CE077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076" y="5972665"/>
            <a:ext cx="2260800" cy="48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10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4" r:id="rId4"/>
  </p:sldLayoutIdLst>
  <p:hf hdr="0" ftr="0" dt="0"/>
  <p:txStyles>
    <p:titleStyle>
      <a:lvl1pPr algn="l" defTabSz="914400" rtl="0" eaLnBrk="1" latinLnBrk="0" hangingPunct="1">
        <a:lnSpc>
          <a:spcPts val="3440"/>
        </a:lnSpc>
        <a:spcBef>
          <a:spcPct val="0"/>
        </a:spcBef>
        <a:buNone/>
        <a:defRPr sz="32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000" kern="1200">
          <a:solidFill>
            <a:srgbClr val="1D1D1B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2394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1095467" y="6356939"/>
            <a:ext cx="23883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0" kern="1200" baseline="0" dirty="0">
                <a:solidFill>
                  <a:srgbClr val="1D1D1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Huawei Proprietary - Restricted Distribution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565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ACD1975-F435-0C43-9931-DC58CEAFFC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350" y="5239240"/>
            <a:ext cx="1875600" cy="40591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5F1158-B1AA-8F41-AF0A-FEA0EC187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44" y="1474840"/>
            <a:ext cx="3984232" cy="281608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24FF637-3127-064E-84EE-A0C7EB5BEE96}"/>
              </a:ext>
            </a:extLst>
          </p:cNvPr>
          <p:cNvSpPr txBox="1">
            <a:spLocks/>
          </p:cNvSpPr>
          <p:nvPr userDrawn="1"/>
        </p:nvSpPr>
        <p:spPr>
          <a:xfrm>
            <a:off x="7979357" y="2343267"/>
            <a:ext cx="3225168" cy="2029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65"/>
              </a:lnSpc>
            </a:pP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Copyright©2018 Huawei Technologies Co., Ltd.</a:t>
            </a:r>
            <a:b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</a:b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All Rights Reserved.</a:t>
            </a: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information in this document may contain predictive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statements including, without limitation, statements regarding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future financial and operating results, future product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portfolio, new technology, etc. There are a number of factors that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could cause actual results and developments to differ materially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from those expressed or implied in the predictive statements.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Therefore, such information is provided for reference purpose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only and constitutes neither an offer nor an acceptance. Huawei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may change the information at any time without notice. </a:t>
            </a:r>
          </a:p>
          <a:p>
            <a:pPr>
              <a:lnSpc>
                <a:spcPts val="1065"/>
              </a:lnSpc>
            </a:pPr>
            <a:endParaRPr kumimoji="1" lang="zh-CN" altLang="en-US" sz="779" dirty="0">
              <a:solidFill>
                <a:srgbClr val="1D1D1B"/>
              </a:solidFill>
              <a:latin typeface="+mn-lt"/>
            </a:endParaRPr>
          </a:p>
        </p:txBody>
      </p:sp>
      <p:sp>
        <p:nvSpPr>
          <p:cNvPr id="9" name="Subtitle 6">
            <a:extLst>
              <a:ext uri="{FF2B5EF4-FFF2-40B4-BE49-F238E27FC236}">
                <a16:creationId xmlns:a16="http://schemas.microsoft.com/office/drawing/2014/main" id="{FBF16AD5-9EBA-8547-984B-E4E106BBD6C0}"/>
              </a:ext>
            </a:extLst>
          </p:cNvPr>
          <p:cNvSpPr txBox="1">
            <a:spLocks/>
          </p:cNvSpPr>
          <p:nvPr userDrawn="1"/>
        </p:nvSpPr>
        <p:spPr>
          <a:xfrm>
            <a:off x="7977672" y="1654431"/>
            <a:ext cx="3481833" cy="5828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94"/>
              </a:lnSpc>
            </a:pP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Bring digital to every person, home and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organization for a fully connected,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intelligent world.</a:t>
            </a:r>
            <a:endParaRPr kumimoji="1" lang="zh-CN" altLang="en-US" sz="1200" dirty="0">
              <a:solidFill>
                <a:srgbClr val="1D1D1B"/>
              </a:solidFill>
              <a:latin typeface="+mn-lt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840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tx1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</p:titleStyle>
    <p:bodyStyle>
      <a:lvl1pPr marL="0" indent="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None/>
        <a:defRPr sz="1819" kern="1200">
          <a:solidFill>
            <a:srgbClr val="FFFFFF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593900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asellaDiTesto 32"/>
          <p:cNvSpPr txBox="1"/>
          <p:nvPr userDrawn="1"/>
        </p:nvSpPr>
        <p:spPr>
          <a:xfrm>
            <a:off x="123873" y="6444473"/>
            <a:ext cx="14724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900" dirty="0">
                <a:solidFill>
                  <a:srgbClr val="A193B4"/>
                </a:solidFill>
                <a:latin typeface="+mj-lt"/>
                <a:ea typeface="Open Sans" charset="0"/>
                <a:cs typeface="Open Sans" charset="0"/>
              </a:rPr>
              <a:t>© One6G   |   one6g.org</a:t>
            </a:r>
          </a:p>
        </p:txBody>
      </p:sp>
      <p:sp>
        <p:nvSpPr>
          <p:cNvPr id="43" name="Segnaposto titolo 41"/>
          <p:cNvSpPr>
            <a:spLocks noGrp="1"/>
          </p:cNvSpPr>
          <p:nvPr>
            <p:ph type="title"/>
          </p:nvPr>
        </p:nvSpPr>
        <p:spPr>
          <a:xfrm>
            <a:off x="533609" y="1"/>
            <a:ext cx="9098895" cy="1196511"/>
          </a:xfrm>
          <a:prstGeom prst="rect">
            <a:avLst/>
          </a:prstGeom>
          <a:noFill/>
        </p:spPr>
        <p:txBody>
          <a:bodyPr vert="horz" lIns="108000" tIns="45720" rIns="91440" bIns="45720" rtlCol="0" anchor="ctr">
            <a:noAutofit/>
          </a:bodyPr>
          <a:lstStyle/>
          <a:p>
            <a:r>
              <a:rPr lang="it-IT" dirty="0"/>
              <a:t>SLIDE TITLE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A549CD9-58F7-CB43-B2F8-8C31930F13F2}"/>
              </a:ext>
            </a:extLst>
          </p:cNvPr>
          <p:cNvSpPr/>
          <p:nvPr userDrawn="1"/>
        </p:nvSpPr>
        <p:spPr>
          <a:xfrm>
            <a:off x="11615511" y="6386294"/>
            <a:ext cx="457379" cy="365125"/>
          </a:xfrm>
          <a:prstGeom prst="roundRect">
            <a:avLst>
              <a:gd name="adj" fmla="val 40518"/>
            </a:avLst>
          </a:prstGeom>
          <a:solidFill>
            <a:srgbClr val="472C6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615510" y="6386293"/>
            <a:ext cx="451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  <a:latin typeface="+mj-lt"/>
                <a:ea typeface="Open Sans" charset="0"/>
                <a:cs typeface="Open Sans" charset="0"/>
              </a:defRPr>
            </a:lvl1pPr>
          </a:lstStyle>
          <a:p>
            <a:pPr algn="ctr"/>
            <a:fld id="{65948E48-1704-8A46-9190-E09A1DFCD82D}" type="slidenum">
              <a:rPr lang="fr-FR" smtClean="0"/>
              <a:pPr/>
              <a:t>‹#›</a:t>
            </a:fld>
            <a:endParaRPr lang="fr-F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79D163-979F-CD4A-9958-F1153474CA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60058" y="288559"/>
            <a:ext cx="2407424" cy="8452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F8D576-BFFF-264C-9CF9-BEF3D40B3B6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219" y="66141"/>
            <a:ext cx="295390" cy="11992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61D0E3B-52F7-1B4D-9161-2BFEB0840853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386" y="66141"/>
            <a:ext cx="295390" cy="1199230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9FBB17C-32A3-034B-86A4-E2B8BA7078D1}"/>
              </a:ext>
            </a:extLst>
          </p:cNvPr>
          <p:cNvSpPr/>
          <p:nvPr userDrawn="1"/>
        </p:nvSpPr>
        <p:spPr>
          <a:xfrm>
            <a:off x="10428706" y="6386292"/>
            <a:ext cx="396155" cy="324000"/>
          </a:xfrm>
          <a:prstGeom prst="roundRect">
            <a:avLst>
              <a:gd name="adj" fmla="val 40518"/>
            </a:avLst>
          </a:prstGeom>
          <a:solidFill>
            <a:srgbClr val="472C6B">
              <a:alpha val="93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ED5C195-8F87-FF42-A957-5A2C164C283C}"/>
              </a:ext>
            </a:extLst>
          </p:cNvPr>
          <p:cNvSpPr/>
          <p:nvPr userDrawn="1"/>
        </p:nvSpPr>
        <p:spPr>
          <a:xfrm>
            <a:off x="9277917" y="6404292"/>
            <a:ext cx="360141" cy="288000"/>
          </a:xfrm>
          <a:prstGeom prst="roundRect">
            <a:avLst>
              <a:gd name="adj" fmla="val 40518"/>
            </a:avLst>
          </a:prstGeom>
          <a:solidFill>
            <a:srgbClr val="472C6B">
              <a:alpha val="86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52ECEEE-23F7-284C-96D2-9DEBEA25CB1E}"/>
              </a:ext>
            </a:extLst>
          </p:cNvPr>
          <p:cNvSpPr/>
          <p:nvPr userDrawn="1"/>
        </p:nvSpPr>
        <p:spPr>
          <a:xfrm>
            <a:off x="8150177" y="6412212"/>
            <a:ext cx="337092" cy="272160"/>
          </a:xfrm>
          <a:prstGeom prst="roundRect">
            <a:avLst>
              <a:gd name="adj" fmla="val 40518"/>
            </a:avLst>
          </a:prstGeom>
          <a:solidFill>
            <a:srgbClr val="472C6B">
              <a:alpha val="72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222A1006-6D21-C646-96E9-BD7DF6BAA7DB}"/>
              </a:ext>
            </a:extLst>
          </p:cNvPr>
          <p:cNvSpPr/>
          <p:nvPr userDrawn="1"/>
        </p:nvSpPr>
        <p:spPr>
          <a:xfrm>
            <a:off x="7048602" y="6422983"/>
            <a:ext cx="310926" cy="250621"/>
          </a:xfrm>
          <a:prstGeom prst="roundRect">
            <a:avLst>
              <a:gd name="adj" fmla="val 40518"/>
            </a:avLst>
          </a:prstGeom>
          <a:solidFill>
            <a:srgbClr val="472C6B">
              <a:alpha val="6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2F1B7D6-2F45-3D48-8FC2-2402306EA75C}"/>
              </a:ext>
            </a:extLst>
          </p:cNvPr>
          <p:cNvSpPr/>
          <p:nvPr userDrawn="1"/>
        </p:nvSpPr>
        <p:spPr>
          <a:xfrm>
            <a:off x="5955435" y="6432735"/>
            <a:ext cx="302518" cy="231117"/>
          </a:xfrm>
          <a:prstGeom prst="roundRect">
            <a:avLst>
              <a:gd name="adj" fmla="val 40518"/>
            </a:avLst>
          </a:prstGeom>
          <a:solidFill>
            <a:srgbClr val="472C6B">
              <a:alpha val="58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1CC3820-2641-064E-8D54-8CECC5FD5AC8}"/>
              </a:ext>
            </a:extLst>
          </p:cNvPr>
          <p:cNvSpPr/>
          <p:nvPr userDrawn="1"/>
        </p:nvSpPr>
        <p:spPr>
          <a:xfrm>
            <a:off x="4876673" y="6440292"/>
            <a:ext cx="288113" cy="216000"/>
          </a:xfrm>
          <a:prstGeom prst="roundRect">
            <a:avLst>
              <a:gd name="adj" fmla="val 40518"/>
            </a:avLst>
          </a:prstGeom>
          <a:solidFill>
            <a:srgbClr val="472C6B">
              <a:alpha val="51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A1026145-8ADB-0D49-A9A4-21FBFADA6D04}"/>
              </a:ext>
            </a:extLst>
          </p:cNvPr>
          <p:cNvSpPr/>
          <p:nvPr userDrawn="1"/>
        </p:nvSpPr>
        <p:spPr>
          <a:xfrm>
            <a:off x="3829605" y="6440292"/>
            <a:ext cx="256420" cy="216000"/>
          </a:xfrm>
          <a:prstGeom prst="roundRect">
            <a:avLst>
              <a:gd name="adj" fmla="val 40518"/>
            </a:avLst>
          </a:prstGeom>
          <a:solidFill>
            <a:srgbClr val="472C6B">
              <a:alpha val="44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D18E696-2CC0-4B45-8A67-679598634C57}"/>
              </a:ext>
            </a:extLst>
          </p:cNvPr>
          <p:cNvSpPr/>
          <p:nvPr userDrawn="1"/>
        </p:nvSpPr>
        <p:spPr>
          <a:xfrm>
            <a:off x="2842283" y="6467966"/>
            <a:ext cx="196673" cy="160655"/>
          </a:xfrm>
          <a:prstGeom prst="roundRect">
            <a:avLst>
              <a:gd name="adj" fmla="val 40518"/>
            </a:avLst>
          </a:prstGeom>
          <a:solidFill>
            <a:srgbClr val="472C6B">
              <a:alpha val="37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F25B0A77-A3A7-4948-89E3-BECB0C62D70D}"/>
              </a:ext>
            </a:extLst>
          </p:cNvPr>
          <p:cNvSpPr/>
          <p:nvPr userDrawn="1"/>
        </p:nvSpPr>
        <p:spPr>
          <a:xfrm>
            <a:off x="1914420" y="6493523"/>
            <a:ext cx="137214" cy="109538"/>
          </a:xfrm>
          <a:prstGeom prst="roundRect">
            <a:avLst>
              <a:gd name="adj" fmla="val 40518"/>
            </a:avLst>
          </a:prstGeom>
          <a:solidFill>
            <a:srgbClr val="472C6B">
              <a:alpha val="3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910424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</p:sldLayoutIdLst>
  <p:hf hdr="0" ftr="0"/>
  <p:txStyles>
    <p:titleStyle>
      <a:lvl1pPr marL="404813" indent="0" algn="l" defTabSz="914400" rtl="0" eaLnBrk="1" latinLnBrk="0" hangingPunct="1">
        <a:lnSpc>
          <a:spcPct val="150000"/>
        </a:lnSpc>
        <a:spcBef>
          <a:spcPct val="0"/>
        </a:spcBef>
        <a:buNone/>
        <a:tabLst/>
        <a:defRPr sz="2400" b="1" i="0" kern="1200" cap="all" baseline="0">
          <a:solidFill>
            <a:srgbClr val="56357F"/>
          </a:solidFill>
          <a:latin typeface="+mn-lt"/>
          <a:ea typeface="FUTURA MEDIUM" panose="020B0602020204020303" pitchFamily="34" charset="-79"/>
          <a:cs typeface="FUTURA MEDIUM" panose="020B06020202040203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58">
          <p15:clr>
            <a:srgbClr val="F26B43"/>
          </p15:clr>
        </p15:guide>
        <p15:guide id="2" orient="horz" pos="386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diagramQuickStyle" Target="../diagrams/quickStyle1.xml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diagramLayout" Target="../diagrams/layou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diagramData" Target="../diagrams/data1.xml"/><Relationship Id="rId5" Type="http://schemas.openxmlformats.org/officeDocument/2006/relationships/image" Target="../media/image15.png"/><Relationship Id="rId15" Type="http://schemas.microsoft.com/office/2007/relationships/diagramDrawing" Target="../diagrams/drawing1.xml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Relationship Id="rId14" Type="http://schemas.openxmlformats.org/officeDocument/2006/relationships/diagramColors" Target="../diagrams/colors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CD96BE-8438-4512-AE47-7AB3B689F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0678" y="2243891"/>
            <a:ext cx="7529410" cy="1908175"/>
          </a:xfrm>
        </p:spPr>
        <p:txBody>
          <a:bodyPr/>
          <a:lstStyle/>
          <a:p>
            <a:pPr marL="0" indent="0">
              <a:buNone/>
            </a:pPr>
            <a:r>
              <a:rPr lang="en-US" sz="1600" b="1" dirty="0"/>
              <a:t>Agenda</a:t>
            </a:r>
          </a:p>
          <a:p>
            <a:pPr lvl="0"/>
            <a:r>
              <a:rPr lang="en-US" sz="1600" b="1" dirty="0"/>
              <a:t>Welcome and opening (5 min)  - </a:t>
            </a:r>
            <a:r>
              <a:rPr lang="en-US" sz="1600" dirty="0" err="1"/>
              <a:t>euRobotics</a:t>
            </a:r>
            <a:r>
              <a:rPr lang="en-US" sz="1600" dirty="0"/>
              <a:t> office </a:t>
            </a:r>
          </a:p>
          <a:p>
            <a:pPr lvl="0"/>
            <a:r>
              <a:rPr lang="en-US" sz="1600" b="1" dirty="0"/>
              <a:t>Three presentations (20 min each)</a:t>
            </a:r>
            <a:r>
              <a:rPr lang="en-US" sz="1600" dirty="0"/>
              <a:t> – TG coordinators</a:t>
            </a:r>
          </a:p>
          <a:p>
            <a:pPr lvl="0"/>
            <a:r>
              <a:rPr lang="en-US" sz="1600" b="1" dirty="0"/>
              <a:t>Activity plan &amp; discussions (15 min)</a:t>
            </a:r>
            <a:r>
              <a:rPr lang="en-US" sz="1600" dirty="0"/>
              <a:t> – TG coordinators</a:t>
            </a:r>
          </a:p>
          <a:p>
            <a:pPr lvl="0"/>
            <a:r>
              <a:rPr lang="en-US" sz="1600" b="1" dirty="0"/>
              <a:t>Any other business (5 min) </a:t>
            </a:r>
            <a:endParaRPr lang="en-US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2AD2C4-3404-4E0D-A7E3-B710577BE2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914400"/>
            <a:fld id="{65948E48-1704-8A46-9190-E09A1DFCD82D}" type="slidenum">
              <a:rPr lang="fr-FR">
                <a:solidFill>
                  <a:srgbClr val="FFFFFF"/>
                </a:solidFill>
                <a:latin typeface="Arial" panose="020B0604020202020204"/>
              </a:rPr>
              <a:pPr defTabSz="914400"/>
              <a:t>1</a:t>
            </a:fld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539D8EF-34A8-4D05-9729-249484DB5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81" y="92368"/>
            <a:ext cx="8670156" cy="1196511"/>
          </a:xfrm>
        </p:spPr>
        <p:txBody>
          <a:bodyPr/>
          <a:lstStyle/>
          <a:p>
            <a:r>
              <a:rPr lang="en-US" dirty="0" err="1"/>
              <a:t>euRobotics</a:t>
            </a:r>
            <a:r>
              <a:rPr lang="en-US" dirty="0"/>
              <a:t> Connected Robotics Topic Group launch webinar: Vision and Activities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277B0D-7711-4BBE-86F1-00D630397500}"/>
              </a:ext>
            </a:extLst>
          </p:cNvPr>
          <p:cNvSpPr/>
          <p:nvPr/>
        </p:nvSpPr>
        <p:spPr>
          <a:xfrm>
            <a:off x="941464" y="1337223"/>
            <a:ext cx="65936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sz="2000" b="1" cap="all" dirty="0">
                <a:solidFill>
                  <a:srgbClr val="F5B800"/>
                </a:solidFill>
                <a:latin typeface="Arial" panose="020B0604020202020204"/>
                <a:cs typeface="FUTURA MEDIUM" panose="020B0602020204020303" pitchFamily="34" charset="-79"/>
              </a:rPr>
              <a:t>Thursday 16th  October 16:00-17:30 CEST</a:t>
            </a:r>
          </a:p>
          <a:p>
            <a:pPr defTabSz="914400"/>
            <a:r>
              <a:rPr lang="en-US" sz="2000" b="1" cap="all" dirty="0" err="1">
                <a:solidFill>
                  <a:srgbClr val="06668C"/>
                </a:solidFill>
                <a:latin typeface="Arial" panose="020B0604020202020204"/>
                <a:cs typeface="FUTURA MEDIUM" panose="020B0602020204020303" pitchFamily="34" charset="-79"/>
              </a:rPr>
              <a:t>euRobotics</a:t>
            </a:r>
            <a:r>
              <a:rPr lang="en-US" sz="2000" b="1" cap="all" dirty="0">
                <a:solidFill>
                  <a:srgbClr val="06668C"/>
                </a:solidFill>
                <a:latin typeface="Arial" panose="020B0604020202020204"/>
                <a:cs typeface="FUTURA MEDIUM" panose="020B0602020204020303" pitchFamily="34" charset="-79"/>
              </a:rPr>
              <a:t> MSTEAM link</a:t>
            </a:r>
          </a:p>
        </p:txBody>
      </p:sp>
      <p:pic>
        <p:nvPicPr>
          <p:cNvPr id="7" name="Picture 2" descr="euRobotics logo">
            <a:extLst>
              <a:ext uri="{FF2B5EF4-FFF2-40B4-BE49-F238E27FC236}">
                <a16:creationId xmlns:a16="http://schemas.microsoft.com/office/drawing/2014/main" id="{9A023BE7-E0CA-44C6-94BB-25B7770744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5" b="60444"/>
          <a:stretch/>
        </p:blipFill>
        <p:spPr bwMode="auto">
          <a:xfrm>
            <a:off x="9975742" y="1140301"/>
            <a:ext cx="1962932" cy="1197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BRAINS welcomes University of Padua as new associate member ...">
            <a:extLst>
              <a:ext uri="{FF2B5EF4-FFF2-40B4-BE49-F238E27FC236}">
                <a16:creationId xmlns:a16="http://schemas.microsoft.com/office/drawing/2014/main" id="{6B8505C9-AD3C-44E2-8D67-71EA8A218E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68" b="21054"/>
          <a:stretch/>
        </p:blipFill>
        <p:spPr bwMode="auto">
          <a:xfrm>
            <a:off x="10149258" y="4231393"/>
            <a:ext cx="1183378" cy="53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ome | UC3M">
            <a:extLst>
              <a:ext uri="{FF2B5EF4-FFF2-40B4-BE49-F238E27FC236}">
                <a16:creationId xmlns:a16="http://schemas.microsoft.com/office/drawing/2014/main" id="{23074236-7EAF-4F61-A1D4-D8B82A150C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98" b="31683"/>
          <a:stretch/>
        </p:blipFill>
        <p:spPr bwMode="auto">
          <a:xfrm>
            <a:off x="10130982" y="3111288"/>
            <a:ext cx="1201654" cy="43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bout – Syed Ali Raza Zaidi – University of Leeds, United ...">
            <a:extLst>
              <a:ext uri="{FF2B5EF4-FFF2-40B4-BE49-F238E27FC236}">
                <a16:creationId xmlns:a16="http://schemas.microsoft.com/office/drawing/2014/main" id="{5ADB25C3-5E02-498E-AA9D-BA03D9975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0019" y="5324502"/>
            <a:ext cx="838465" cy="8384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Stefano Ghidoni - Full Professor - Università degli Studi di Padova |  LinkedIn">
            <a:extLst>
              <a:ext uri="{FF2B5EF4-FFF2-40B4-BE49-F238E27FC236}">
                <a16:creationId xmlns:a16="http://schemas.microsoft.com/office/drawing/2014/main" id="{0CFB5919-3A87-49E8-9C0A-E302B4E68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029" y="4197169"/>
            <a:ext cx="748278" cy="7482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Profile photo of Alberto Jardón Huete">
            <a:extLst>
              <a:ext uri="{FF2B5EF4-FFF2-40B4-BE49-F238E27FC236}">
                <a16:creationId xmlns:a16="http://schemas.microsoft.com/office/drawing/2014/main" id="{41AF08A0-7231-4269-9727-D001E305E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0019" y="3029432"/>
            <a:ext cx="838465" cy="8384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The University logo | Communications and Engagement">
            <a:extLst>
              <a:ext uri="{FF2B5EF4-FFF2-40B4-BE49-F238E27FC236}">
                <a16:creationId xmlns:a16="http://schemas.microsoft.com/office/drawing/2014/main" id="{5AF33249-EAFB-463B-B3CB-0243455271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3" b="27826"/>
          <a:stretch/>
        </p:blipFill>
        <p:spPr bwMode="auto">
          <a:xfrm>
            <a:off x="10130983" y="5280187"/>
            <a:ext cx="1303085" cy="36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B793E15-1328-48B6-9064-E406A8585A6E}"/>
              </a:ext>
            </a:extLst>
          </p:cNvPr>
          <p:cNvSpPr/>
          <p:nvPr/>
        </p:nvSpPr>
        <p:spPr>
          <a:xfrm>
            <a:off x="9482809" y="2742474"/>
            <a:ext cx="24558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sz="1400" b="1" dirty="0">
                <a:solidFill>
                  <a:srgbClr val="06668C"/>
                </a:solidFill>
                <a:latin typeface="Arial" panose="020B0604020202020204"/>
              </a:rPr>
              <a:t>Prof Alberto </a:t>
            </a:r>
            <a:r>
              <a:rPr lang="en-US" sz="1400" b="1" dirty="0" err="1">
                <a:solidFill>
                  <a:srgbClr val="06668C"/>
                </a:solidFill>
                <a:latin typeface="Arial" panose="020B0604020202020204"/>
              </a:rPr>
              <a:t>Jardón</a:t>
            </a:r>
            <a:r>
              <a:rPr lang="en-US" sz="1400" b="1" dirty="0">
                <a:solidFill>
                  <a:srgbClr val="06668C"/>
                </a:solidFill>
                <a:latin typeface="Arial" panose="020B0604020202020204"/>
              </a:rPr>
              <a:t> Huete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A1073B-82C9-480F-B3E5-773D80D5D4D7}"/>
              </a:ext>
            </a:extLst>
          </p:cNvPr>
          <p:cNvSpPr/>
          <p:nvPr/>
        </p:nvSpPr>
        <p:spPr>
          <a:xfrm>
            <a:off x="9389551" y="3912939"/>
            <a:ext cx="20233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sz="1400" b="1" dirty="0">
                <a:solidFill>
                  <a:srgbClr val="06668C"/>
                </a:solidFill>
                <a:latin typeface="Arial" panose="020B0604020202020204"/>
              </a:rPr>
              <a:t>Prof Stefano Ghidoni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A96C3B-65BE-44F7-85D9-3C5C14EDFAE5}"/>
              </a:ext>
            </a:extLst>
          </p:cNvPr>
          <p:cNvSpPr/>
          <p:nvPr/>
        </p:nvSpPr>
        <p:spPr>
          <a:xfrm>
            <a:off x="9324014" y="5006894"/>
            <a:ext cx="2109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GB" sz="1400" b="1" dirty="0">
                <a:solidFill>
                  <a:srgbClr val="06668C"/>
                </a:solidFill>
                <a:latin typeface="Arial" panose="020B0604020202020204"/>
              </a:rPr>
              <a:t>Dr Syed Ali Raza Zaidi</a:t>
            </a:r>
            <a:endParaRPr lang="en-US" sz="1400" b="1" dirty="0">
              <a:solidFill>
                <a:srgbClr val="06668C"/>
              </a:solidFill>
              <a:latin typeface="Arial" panose="020B0604020202020204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726ADA5-82F5-4934-8AFC-86075007E5E5}"/>
              </a:ext>
            </a:extLst>
          </p:cNvPr>
          <p:cNvSpPr/>
          <p:nvPr/>
        </p:nvSpPr>
        <p:spPr>
          <a:xfrm>
            <a:off x="8821906" y="2601763"/>
            <a:ext cx="3116768" cy="3677489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40B3C13-9FF0-4804-B88C-E4F2CDAD23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9042" y="4280681"/>
            <a:ext cx="6786917" cy="2084013"/>
          </a:xfrm>
          <a:prstGeom prst="rect">
            <a:avLst/>
          </a:prstGeom>
        </p:spPr>
      </p:pic>
      <p:graphicFrame>
        <p:nvGraphicFramePr>
          <p:cNvPr id="21" name="Diagram 20">
            <a:extLst>
              <a:ext uri="{FF2B5EF4-FFF2-40B4-BE49-F238E27FC236}">
                <a16:creationId xmlns:a16="http://schemas.microsoft.com/office/drawing/2014/main" id="{AF311237-4E82-410E-B719-D5092BE7B9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9306534"/>
              </p:ext>
            </p:extLst>
          </p:nvPr>
        </p:nvGraphicFramePr>
        <p:xfrm>
          <a:off x="5136809" y="4256237"/>
          <a:ext cx="3666958" cy="2075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359726102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page_Image version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sz="3200" dirty="0" err="1" smtClean="0">
            <a:solidFill>
              <a:srgbClr val="000000"/>
            </a:solidFill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2CAB3CEB-A314-40CA-9193-70DA3C6C90B9}"/>
    </a:ext>
  </a:extLst>
</a:theme>
</file>

<file path=ppt/theme/theme2.xml><?xml version="1.0" encoding="utf-8"?>
<a:theme xmlns:a="http://schemas.openxmlformats.org/drawingml/2006/main" name="Contents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sz="2200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BD6C002A-145D-48C4-BC37-8F185842FDD8}"/>
    </a:ext>
  </a:extLst>
</a:theme>
</file>

<file path=ppt/theme/theme3.xml><?xml version="1.0" encoding="utf-8"?>
<a:theme xmlns:a="http://schemas.openxmlformats.org/drawingml/2006/main" name="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4.xml><?xml version="1.0" encoding="utf-8"?>
<a:theme xmlns:a="http://schemas.openxmlformats.org/drawingml/2006/main" name="End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4800" dirty="0" err="1" smtClean="0">
            <a:solidFill>
              <a:srgbClr val="000000"/>
            </a:solidFill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19CE10E0-DEB1-4025-A926-EA35B177B1A8}"/>
    </a:ext>
  </a:extLst>
</a:theme>
</file>

<file path=ppt/theme/theme5.xml><?xml version="1.0" encoding="utf-8"?>
<a:theme xmlns:a="http://schemas.openxmlformats.org/drawingml/2006/main" name="one6G">
  <a:themeElements>
    <a:clrScheme name="5GBlueprint">
      <a:dk1>
        <a:srgbClr val="06668C"/>
      </a:dk1>
      <a:lt1>
        <a:srgbClr val="FFFFFF"/>
      </a:lt1>
      <a:dk2>
        <a:srgbClr val="E1E1E2"/>
      </a:dk2>
      <a:lt2>
        <a:srgbClr val="FFFFFF"/>
      </a:lt2>
      <a:accent1>
        <a:srgbClr val="06668C"/>
      </a:accent1>
      <a:accent2>
        <a:srgbClr val="0CABDF"/>
      </a:accent2>
      <a:accent3>
        <a:srgbClr val="06668C"/>
      </a:accent3>
      <a:accent4>
        <a:srgbClr val="0CABDF"/>
      </a:accent4>
      <a:accent5>
        <a:srgbClr val="E1E1E2"/>
      </a:accent5>
      <a:accent6>
        <a:srgbClr val="000000"/>
      </a:accent6>
      <a:hlink>
        <a:srgbClr val="06668C"/>
      </a:hlink>
      <a:folHlink>
        <a:srgbClr val="0CAB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97</Words>
  <Application>Microsoft Office PowerPoint</Application>
  <PresentationFormat>Custom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Microsoft YaHei</vt:lpstr>
      <vt:lpstr>Arial</vt:lpstr>
      <vt:lpstr>Calibri</vt:lpstr>
      <vt:lpstr>Cover page_Image version</vt:lpstr>
      <vt:lpstr>Contents page</vt:lpstr>
      <vt:lpstr>Chapter page</vt:lpstr>
      <vt:lpstr>End page</vt:lpstr>
      <vt:lpstr>one6G</vt:lpstr>
      <vt:lpstr>euRobotics Connected Robotics Topic Group launch webinar: Vision and Activities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TG launch webinar- tentative agenda</dc:title>
  <dc:creator>Mona Ghassemian</dc:creator>
  <cp:lastModifiedBy>Inge Rehorst</cp:lastModifiedBy>
  <cp:revision>3</cp:revision>
  <dcterms:created xsi:type="dcterms:W3CDTF">2025-08-01T10:20:09Z</dcterms:created>
  <dcterms:modified xsi:type="dcterms:W3CDTF">2025-08-08T05:50:09Z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(3)ugBKOaJyAF+2ZR8jdmExaFyacnrLcOwJqVgt/eiAt7/9uRLjr3/83KfJXffCG1wvFVPSeP10
Dc9NNvHGUWrwtwKACI6q6nDY7NcezUIoD4FKlBcwq+4v0WlhdB9lj0DU9yPD/pgUXpzsro2u
qH2gSWTEwE78MEIg1nzvtxQ2ZrfVnJBql/WHhocm4WT+ALysekkM6h0D9v0dW90TDYeYAG8j
F4acTwDjPQB6Jvly/+</vt:lpwstr>
  </property>
  <property fmtid="{D5CDD505-2E9C-101B-9397-08002B2CF9AE}" pid="3" name="_2015_ms_pID_7253431">
    <vt:lpwstr>ziE1NCCJC2r3LDBHX5YS2y7Ei0yQjdt8IjSc6yaAzte6h9Vt2gm8GZ
IM9TVOOKsMVISWjPqTgRugMCEJJWz6zy8rzra4pEkJAAB9dSeb5WK2/Db6SCD4fOzPUpgWrB
TOuzAnrO4ie8dOvwiDydG3gULlJEXIFwJA5FjFT/amCZXakQtTLPQt9wmFCgTXIE+0BQ1Dnl
DNFUwz7BcD0XcrT4PaEJA2t/uvsWcaRAofjt</vt:lpwstr>
  </property>
  <property fmtid="{D5CDD505-2E9C-101B-9397-08002B2CF9AE}" pid="4" name="_2015_ms_pID_7253432">
    <vt:lpwstr>IQ==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1754308882</vt:lpwstr>
  </property>
</Properties>
</file>